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51" autoAdjust="0"/>
    <p:restoredTop sz="94656"/>
  </p:normalViewPr>
  <p:slideViewPr>
    <p:cSldViewPr snapToGrid="0" snapToObjects="1">
      <p:cViewPr varScale="1">
        <p:scale>
          <a:sx n="71" d="100"/>
          <a:sy n="71" d="100"/>
        </p:scale>
        <p:origin x="84" y="48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2025/8/5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2025/8/5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2025/8/5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今治ガーゼ</a:t>
            </a:r>
            <a:r>
              <a:rPr lang="en-US" altLang="ja-JP" sz="2000" dirty="0">
                <a:solidFill>
                  <a:schemeClr val="bg1"/>
                </a:solidFill>
                <a:latin typeface="Meiryo UI" panose="020B0604030504040204" pitchFamily="34" charset="-128"/>
                <a:ea typeface="Meiryo UI" panose="020B0604030504040204" pitchFamily="34" charset="-128"/>
              </a:rPr>
              <a:t>&amp;</a:t>
            </a:r>
            <a:r>
              <a:rPr lang="ja-JP" altLang="en-US" sz="2000" dirty="0">
                <a:solidFill>
                  <a:schemeClr val="bg1"/>
                </a:solidFill>
                <a:latin typeface="Meiryo UI" panose="020B0604030504040204" pitchFamily="34" charset="-128"/>
                <a:ea typeface="Meiryo UI" panose="020B0604030504040204" pitchFamily="34" charset="-128"/>
              </a:rPr>
              <a:t>パイルミニハンカチ</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素材：綿</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250×250mm</a:t>
            </a:r>
          </a:p>
          <a:p>
            <a:r>
              <a:rPr lang="ja-JP" altLang="en-US" sz="900" dirty="0">
                <a:latin typeface="Meiryo UI" panose="020B0604030504040204" pitchFamily="34" charset="-128"/>
                <a:ea typeface="Meiryo UI" panose="020B0604030504040204" pitchFamily="34" charset="-128"/>
              </a:rPr>
              <a:t>包装：ポリ袋入</a:t>
            </a:r>
          </a:p>
          <a:p>
            <a:r>
              <a:rPr lang="ja-JP" altLang="en-US" sz="900" dirty="0">
                <a:latin typeface="Meiryo UI" panose="020B0604030504040204" pitchFamily="34" charset="-128"/>
                <a:ea typeface="Meiryo UI" panose="020B0604030504040204" pitchFamily="34" charset="-128"/>
              </a:rPr>
              <a:t>備考：約</a:t>
            </a:r>
            <a:r>
              <a:rPr lang="en-US" altLang="ja-JP" sz="900" dirty="0">
                <a:latin typeface="Meiryo UI" panose="020B0604030504040204" pitchFamily="34" charset="-128"/>
                <a:ea typeface="Meiryo UI" panose="020B0604030504040204" pitchFamily="34" charset="-128"/>
              </a:rPr>
              <a:t>60</a:t>
            </a:r>
            <a:r>
              <a:rPr lang="ja-JP" altLang="en-US" sz="900" dirty="0">
                <a:latin typeface="Meiryo UI" panose="020B0604030504040204" pitchFamily="34" charset="-128"/>
                <a:ea typeface="Meiryo UI" panose="020B0604030504040204" pitchFamily="34" charset="-128"/>
              </a:rPr>
              <a:t>匁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7919"/>
          </a:xfrm>
          <a:prstGeom prst="rect">
            <a:avLst/>
          </a:prstGeom>
          <a:noFill/>
        </p:spPr>
        <p:txBody>
          <a:bodyPr wrap="square" lIns="0" tIns="46800" rIns="0" spcCol="360000" rtlCol="0">
            <a:spAutoFit/>
          </a:bodyPr>
          <a:lstStyle/>
          <a:p>
            <a:pPr>
              <a:lnSpc>
                <a:spcPts val="2400"/>
              </a:lnSpc>
            </a:pPr>
            <a:r>
              <a:rPr lang="ja-JP" altLang="en-US" sz="1600" dirty="0"/>
              <a:t>ガーゼの表面と、パイル地の裏面でシーンに合わせて使い分けられる便利なダブルフェイスミニハンカチです。ネイビー、パープル、オレンジの全</a:t>
            </a:r>
            <a:r>
              <a:rPr lang="en-US" altLang="ja-JP" sz="1600" dirty="0"/>
              <a:t>3</a:t>
            </a:r>
            <a:r>
              <a:rPr lang="ja-JP" altLang="en-US" sz="1600" dirty="0"/>
              <a:t>色展開から自分にお選びいただけます。 </a:t>
            </a: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4" name="図 3">
            <a:extLst>
              <a:ext uri="{FF2B5EF4-FFF2-40B4-BE49-F238E27FC236}">
                <a16:creationId xmlns:a16="http://schemas.microsoft.com/office/drawing/2014/main" id="{8E365CA6-F719-F984-0C87-97A4ABC8FA3F}"/>
              </a:ext>
            </a:extLst>
          </p:cNvPr>
          <p:cNvPicPr>
            <a:picLocks noChangeAspect="1"/>
          </p:cNvPicPr>
          <p:nvPr/>
        </p:nvPicPr>
        <p:blipFill>
          <a:blip r:embed="rId5"/>
          <a:stretch>
            <a:fillRect/>
          </a:stretch>
        </p:blipFill>
        <p:spPr>
          <a:xfrm>
            <a:off x="724120" y="1471829"/>
            <a:ext cx="3510803" cy="3510803"/>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805</TotalTime>
  <Words>65</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KILAMEK119</cp:lastModifiedBy>
  <cp:revision>273</cp:revision>
  <cp:lastPrinted>2021-07-20T08:57:41Z</cp:lastPrinted>
  <dcterms:created xsi:type="dcterms:W3CDTF">2021-06-21T09:41:39Z</dcterms:created>
  <dcterms:modified xsi:type="dcterms:W3CDTF">2025-08-05T03:03:04Z</dcterms:modified>
</cp:coreProperties>
</file>