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レンジでチン！ホカホカタオル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約20×23cm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33g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日本製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保存期間/約3年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パッケージのまま電子レンジに入れて10～20秒加熱するだけで出来あがる、とっても簡単で便利なホカホカタオルです。イベント等でのちょっとした特典用などとしても喜ばれま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