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リード クッキングペーパー小4枚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本体サイズ/19.2×21cm、パッケージサイズ/12×1.7×10.5cm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ポリ袋入り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PP袋入でイベント等でのばらまき用には最適な、4枚入りのリードクッキングペーパー。厚みのある不織布素材で油や水分をしっかり吸収してくれるため、カロリー摂取を控えたい場合にも最適！※こちらの商品は、最小ロット数単位（倍数）のみの承りになり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