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ノーブルノート B6</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B6判</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内容：100枚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ペン先が吸い付くかのような滑らかな書き味に定評がある人気のノーブルノートのB6サイズ。インキによるにじみや裏抜けも少ない独自開発の、Lライティングペーパーを職人さんが1冊1冊丁寧に作り上げ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