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ノーブルノート A4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A4判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内容：100枚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ビジネスから趣味まで幅広く活用できるA4サイズのノーブルノート。書き味滑らかで目の負担も少ない、Lライティングペーパーを職人の熟練した加工技術で一冊ずつ丁寧に仕上げた逸品です。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