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ノーブルノート B5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B5判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内容：100枚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B5サイズのノーブルノートは大きすぎず、手に取って書きやすく持ち運びにも便利。独自開発の、Lライティングペーパーは、書き味滑らかで目の負担も少ないので日常的なメモ帳に最適です。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