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ノーブルメモ B7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B7判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内容：100枚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ノーブルメモはシリーズの中でもお手頃価格でノベルティに人気。本文用紙には書き味が良い、Lライティングペーパーを使用。気温・湿度に合わせて調合した糊を使っているので製本も丈夫です。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