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3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サランラップ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30cm×10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ｍ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注意事項：カートン割れ不可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カートン結束での出荷となります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備考：販促専用品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いくらあっても困らないため、イベントやキャンペーンのちょっとした特典用などに利用しても喜ばれる、スタンダードな</a:t>
            </a:r>
            <a:r>
              <a:rPr lang="en-US" altLang="ja-JP" sz="1600" dirty="0"/>
              <a:t>30</a:t>
            </a:r>
            <a:r>
              <a:rPr lang="ja-JP" altLang="en-US" sz="1600" dirty="0"/>
              <a:t>センチ幅のサランラップです。是非ご活用ください。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9F2DDE97-2635-E0F1-255A-D39E8CFD8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26" y="1333085"/>
            <a:ext cx="3717839" cy="37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2024-07-25T01:58:04Z</dcterms:modified>
</cp:coreProperties>
</file>