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マイクロファイバーおやこタオル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イエロー･ピンク･ブルー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ポリエステル･ナイロン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/200×200mm､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/110×110mm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優しい肌触りと吸水性の高いマイクロファイバー素材のタオルを大小セットでご用意しました。ひとりでシーンに合わせて使い分けても良いし、その名の通り親子などで使用するもの◎！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100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727</cp:revision>
  <cp:lastPrinted>2021-07-20T08:57:41Z</cp:lastPrinted>
  <dcterms:created xsi:type="dcterms:W3CDTF">2021-06-21T09:41:39Z</dcterms:created>
  <dcterms:modified xsi:type="dcterms:W3CDTF">2024-07-25T01:58:05Z</dcterms:modified>
</cp:coreProperties>
</file>