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アルミホイル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8M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素材：アルミニウム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25cm×8m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カートン結束での出荷となります。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ご家庭でのお料理には必要不可欠であり、消耗品でもあるアルミホイルです。料理系イベントやキャンペーンの粗品として、また抽選会の参加賞等などに人気のあるアイテムです。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60035279-EEF0-DFAD-EE3E-1444ECE3EA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811" y="1316174"/>
            <a:ext cx="3713581" cy="371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</TotalTime>
  <Words>82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2024-10-10T07:30:12Z</dcterms:modified>
</cp:coreProperties>
</file>