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NEWクレラップ　22cm×10m　贈答用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ポリ塩化ビニリデン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生産国 : 日本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注意事項 : カートン割れ不可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※販促専用品 ※10カートン以上でご注文ください｡（1カートン/60個入り）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コンパクトサイズのため、特に小皿料理などの保存には非常に便利な、22センチ幅タイプのクレラップです。イベントやキャンペーンのちょっとした特典用などに最適。是非ご活用ください。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