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ありがとうトイレットロール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素材：再生紙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φ97×118mm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包装：紙巻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注意事項：カートン割れ不可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感謝の気持ちを表現したピンクの可愛いパッケージが特徴のトイレットロールです。中身はスタンダードな白色ですので、利用するシーンを選びません。ちょっとした特典用などに最適！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ECF7B50-EEA5-A8B4-7766-7688BBCF9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70" y="1362757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71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2024-07-25T01:58:07Z</dcterms:modified>
</cp:coreProperties>
</file>