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ふんわり和菓子タオル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グリーン･ピンク･ベージュ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ポリエステル･ナイロン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200×200mm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一見和菓子に見えますが、広げるとじつはタオルでした。というる面白くて可愛らしいギフトグッズです。タオルはマイクロファインバー素材ですのでスマホの画面やメガネ等を拭くのにもピッタリ。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773</cp:revision>
  <cp:lastPrinted>2021-07-20T08:57:41Z</cp:lastPrinted>
  <dcterms:created xsi:type="dcterms:W3CDTF">2021-06-21T09:41:39Z</dcterms:created>
  <dcterms:modified xsi:type="dcterms:W3CDTF">2024-07-25T01:58:09Z</dcterms:modified>
</cp:coreProperties>
</file>