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8" d="100"/>
          <a:sy n="108" d="100"/>
        </p:scale>
        <p:origin x="2388" y="-18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ザ・カトラリー</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コーヒーグラウンド配合</a:t>
            </a:r>
            <a:r>
              <a:rPr lang="en-US" altLang="ja-JP" sz="2000" dirty="0">
                <a:solidFill>
                  <a:schemeClr val="bg1"/>
                </a:solidFill>
                <a:latin typeface="Meiryo UI" panose="020B0604030504040204" pitchFamily="34" charset="-128"/>
                <a:ea typeface="Meiryo UI" panose="020B0604030504040204" pitchFamily="34" charset="-128"/>
              </a:rPr>
              <a:t>)#sustainable</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ポリプロピレン</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コーヒーかす配合</a:t>
            </a:r>
            <a:r>
              <a:rPr lang="en-US" altLang="ja-JP" sz="900" spc="200" dirty="0">
                <a:latin typeface="Meiryo UI" panose="020B0604030504040204" pitchFamily="34" charset="-128"/>
                <a:ea typeface="Meiryo UI" panose="020B0604030504040204" pitchFamily="34" charset="-128"/>
              </a:rPr>
              <a:t>)</a:t>
            </a: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：スプーン／全長</a:t>
            </a:r>
            <a:r>
              <a:rPr lang="en-US" altLang="ja-JP" sz="900" dirty="0">
                <a:latin typeface="Meiryo UI" panose="020B0604030504040204" pitchFamily="34" charset="-128"/>
                <a:ea typeface="Meiryo UI" panose="020B0604030504040204" pitchFamily="34" charset="-128"/>
              </a:rPr>
              <a:t>15.5cm </a:t>
            </a:r>
            <a:r>
              <a:rPr lang="ja-JP" altLang="en-US" sz="900" dirty="0">
                <a:latin typeface="Meiryo UI" panose="020B0604030504040204" pitchFamily="34" charset="-128"/>
                <a:ea typeface="Meiryo UI" panose="020B0604030504040204" pitchFamily="34" charset="-128"/>
              </a:rPr>
              <a:t>フォーク／全長</a:t>
            </a:r>
            <a:r>
              <a:rPr lang="en-US" altLang="ja-JP" sz="900" dirty="0">
                <a:latin typeface="Meiryo UI" panose="020B0604030504040204" pitchFamily="34" charset="-128"/>
                <a:ea typeface="Meiryo UI" panose="020B0604030504040204" pitchFamily="34" charset="-128"/>
              </a:rPr>
              <a:t>14.3cm </a:t>
            </a:r>
            <a:r>
              <a:rPr lang="ja-JP" altLang="en-US" sz="900" dirty="0">
                <a:latin typeface="Meiryo UI" panose="020B0604030504040204" pitchFamily="34" charset="-128"/>
                <a:ea typeface="Meiryo UI" panose="020B0604030504040204" pitchFamily="34" charset="-128"/>
              </a:rPr>
              <a:t>箸／全長</a:t>
            </a:r>
            <a:r>
              <a:rPr lang="en-US" altLang="ja-JP" sz="900" dirty="0">
                <a:latin typeface="Meiryo UI" panose="020B0604030504040204" pitchFamily="34" charset="-128"/>
                <a:ea typeface="Meiryo UI" panose="020B0604030504040204" pitchFamily="34" charset="-128"/>
              </a:rPr>
              <a:t>18cm </a:t>
            </a:r>
            <a:r>
              <a:rPr lang="ja-JP" altLang="en-US" sz="900" dirty="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21×6×3.2cm</a:t>
            </a:r>
          </a:p>
          <a:p>
            <a:r>
              <a:rPr lang="ja-JP" altLang="en-US" sz="900" dirty="0">
                <a:latin typeface="Meiryo UI" panose="020B0604030504040204" pitchFamily="34" charset="-128"/>
                <a:ea typeface="Meiryo UI" panose="020B0604030504040204" pitchFamily="34" charset="-128"/>
              </a:rPr>
              <a:t>重   量：</a:t>
            </a:r>
            <a:r>
              <a:rPr lang="en-US" altLang="ja-JP" sz="900" dirty="0">
                <a:latin typeface="Meiryo UI" panose="020B0604030504040204" pitchFamily="34" charset="-128"/>
                <a:ea typeface="Meiryo UI" panose="020B0604030504040204" pitchFamily="34" charset="-128"/>
              </a:rPr>
              <a:t>81g</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化粧箱入り</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プラスチック資源循環促進法施行により人気が高まってきている、コーヒー抽出後の豆のかすを素材に配合したサステナブルでエコなカトラリーセットです。ノベルティ等におすすめ。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2" name="Picture 8">
            <a:extLst>
              <a:ext uri="{FF2B5EF4-FFF2-40B4-BE49-F238E27FC236}">
                <a16:creationId xmlns:a16="http://schemas.microsoft.com/office/drawing/2014/main" id="{6133AD1D-E846-00EA-3519-814CB50105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975" y="1411148"/>
            <a:ext cx="3590620" cy="3590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532</TotalTime>
  <Words>92</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244</cp:revision>
  <cp:lastPrinted>2021-07-20T08:57:41Z</cp:lastPrinted>
  <dcterms:created xsi:type="dcterms:W3CDTF">2021-06-21T09:41:39Z</dcterms:created>
  <dcterms:modified xsi:type="dcterms:W3CDTF">2024-07-25T02:15:23Z</dcterms:modified>
</cp:coreProperties>
</file>