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バブ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錠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カラー展開：単色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17×90×49mm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包装：無包装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注意事項：カートン割れ不可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カートン結束での出荷となります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｡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温浴効果を高める炭酸ガスで血行を促進してくれる入浴剤バブ</a:t>
            </a:r>
            <a:r>
              <a:rPr lang="en-US" altLang="ja-JP" sz="1600" dirty="0"/>
              <a:t>1</a:t>
            </a:r>
            <a:r>
              <a:rPr lang="ja-JP" altLang="en-US" sz="1600" dirty="0"/>
              <a:t>錠です。森、ラベンダー、ゆずの</a:t>
            </a:r>
            <a:r>
              <a:rPr lang="en-US" altLang="ja-JP" sz="1600" dirty="0"/>
              <a:t>3</a:t>
            </a:r>
            <a:r>
              <a:rPr lang="ja-JP" altLang="en-US" sz="1600" dirty="0"/>
              <a:t>タイプの香りからお選びいただけます。ばらまき用やちょっとした特典用におすすめ。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EA30CFA-4E51-856D-ABA8-D7A97CD0B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8" y="1374786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86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2024-07-25T01:58:10Z</dcterms:modified>
</cp:coreProperties>
</file>