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洗剤が要らないエコスポンジ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オレンジ･グリーン･ブルー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ポリウレタン･アクリル･ポリエステル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152×64×40mm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洗剤を付けずともアクリルネットで汚れを綺麗に落とすことができる、地球環境にも優しいエコなスポンジです。パッケージの見た目もとっても可愛いため、特典用や景品用としてもおすすめ。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98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684</cp:revision>
  <cp:lastPrinted>2021-07-20T08:57:41Z</cp:lastPrinted>
  <dcterms:created xsi:type="dcterms:W3CDTF">2021-06-21T09:41:39Z</dcterms:created>
  <dcterms:modified xsi:type="dcterms:W3CDTF">2024-07-25T01:58:11Z</dcterms:modified>
</cp:coreProperties>
</file>