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おでかけウェットミニ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枚入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不織布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85×145×30mm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デザイン袋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注意事項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在庫状況が流動的に変化する商品になります。納期等は担当より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	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ご連絡いたします。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30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枚入りのウェットティッシュです。コンパクトでおでかけにも持ち運びしやすく、たっぷり使う事ができます。可愛らしい動物のパッケージデザインでお子様にも喜ばれます。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771</TotalTime>
  <Words>93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747</cp:revision>
  <cp:lastPrinted>2021-07-20T08:57:41Z</cp:lastPrinted>
  <dcterms:created xsi:type="dcterms:W3CDTF">2021-06-21T09:41:39Z</dcterms:created>
  <dcterms:modified xsi:type="dcterms:W3CDTF">2024-07-25T01:58:14Z</dcterms:modified>
</cp:coreProperties>
</file>