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桜箸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カラー展開：ピンク･ブルー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包装：透明袋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上品で可愛らしい桜柄が印象的なお箸です。素材は耐久性に優れており上質な竹素材を使用いたしました。イベントやキャンペーンのちょっとした特典用や景品用などにおすすめです。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B40FDDE-FD60-2246-0FB7-979A5FA47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23" y="1331251"/>
            <a:ext cx="3647342" cy="36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78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2024-07-25T01:58:15Z</dcterms:modified>
</cp:coreProperties>
</file>