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感謝のきもち巻き込みましたトイレットロール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素材：再生紙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φ105×115mm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包装：紙巻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イベント等でのばらまき用アイテムとして定番のトイレットロール。インパクトのあるパッケージデザインでディスプレイとしても</a:t>
            </a:r>
            <a:r>
              <a:rPr lang="en-US" altLang="ja-JP" sz="1600" dirty="0"/>
              <a:t>GOOD</a:t>
            </a:r>
            <a:r>
              <a:rPr lang="ja-JP" altLang="en-US" sz="1600" dirty="0"/>
              <a:t>！</a:t>
            </a:r>
            <a:r>
              <a:rPr lang="en-US" altLang="ja-JP" sz="1600" dirty="0"/>
              <a:t>3</a:t>
            </a:r>
            <a:r>
              <a:rPr lang="ja-JP" altLang="en-US" sz="1600" dirty="0"/>
              <a:t>タイプのデザインからお選びいただけます。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8A720EDE-D9A8-5F7B-0254-AA5072E044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125" y="1421307"/>
            <a:ext cx="3488797" cy="348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1213</TotalTime>
  <Words>61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261</cp:revision>
  <cp:lastPrinted>2021-07-20T08:57:41Z</cp:lastPrinted>
  <dcterms:created xsi:type="dcterms:W3CDTF">2021-06-21T09:41:39Z</dcterms:created>
  <dcterms:modified xsi:type="dcterms:W3CDTF">2024-11-25T08:36:03Z</dcterms:modified>
</cp:coreProperties>
</file>