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ポーチふせんセット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ピンク･ブルー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色取混ぜ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PVC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･紙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105×154×6mm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透明袋</a:t>
            </a:r>
            <a:endParaRPr lang="en-US" altLang="ja-JP" sz="900" spc="2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中国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見た目も可愛い吹き出し型と矢印型、それにシンプルなメモ帳型のふせんを透明ポーチに入れたセットアイテムです。ふせんを使い終わったあともポーチは小物入れなどに利用可能！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720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632</cp:revision>
  <cp:lastPrinted>2021-07-20T08:57:41Z</cp:lastPrinted>
  <dcterms:created xsi:type="dcterms:W3CDTF">2021-06-21T09:41:39Z</dcterms:created>
  <dcterms:modified xsi:type="dcterms:W3CDTF">2024-07-25T01:58:16Z</dcterms:modified>
</cp:coreProperties>
</file>