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讃岐　釜玉＆醤油うどん５食入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備考：箱サイズ：</a:t>
            </a:r>
            <a:r>
              <a:rPr lang="en-US" altLang="ja-JP" sz="900" dirty="0">
                <a:latin typeface="Meiryo UI" panose="020B0604030504040204" pitchFamily="34" charset="-128"/>
                <a:ea typeface="Meiryo UI" panose="020B0604030504040204" pitchFamily="34" charset="-128"/>
              </a:rPr>
              <a:t>55×280×210mm</a:t>
            </a:r>
            <a:r>
              <a:rPr lang="ja-JP" altLang="en-US" sz="900" dirty="0">
                <a:latin typeface="Meiryo UI" panose="020B0604030504040204" pitchFamily="34" charset="-128"/>
                <a:ea typeface="Meiryo UI" panose="020B0604030504040204" pitchFamily="34" charset="-128"/>
              </a:rPr>
              <a:t>　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麺</a:t>
            </a:r>
            <a:r>
              <a:rPr lang="en-US" altLang="ja-JP" sz="900" dirty="0">
                <a:latin typeface="Meiryo UI" panose="020B0604030504040204" pitchFamily="34" charset="-128"/>
                <a:ea typeface="Meiryo UI" panose="020B0604030504040204" pitchFamily="34" charset="-128"/>
              </a:rPr>
              <a:t>150g×5</a:t>
            </a:r>
            <a:r>
              <a:rPr lang="ja-JP" altLang="en-US" sz="900" dirty="0">
                <a:latin typeface="Meiryo UI" panose="020B0604030504040204" pitchFamily="34" charset="-128"/>
                <a:ea typeface="Meiryo UI" panose="020B0604030504040204" pitchFamily="34" charset="-128"/>
              </a:rPr>
              <a:t>･つゆ</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150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日本製　出荷可能日を必ずご確認ください　カートン割れ不可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もちもちとした食感や喉越しの滑らかさを上品に感じられる本場讃岐のうどんを自宅でも手軽に楽しめる、釜玉と醤油うどんの</a:t>
            </a:r>
            <a:r>
              <a:rPr lang="en-US" altLang="ja-JP" sz="1600" dirty="0"/>
              <a:t>5</a:t>
            </a:r>
            <a:r>
              <a:rPr lang="ja-JP" altLang="en-US" sz="1600" dirty="0"/>
              <a:t>食セットです。ご挨拶用や贈答用、また景品用などにもおすすめ。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C0B7488B-E3B5-1B4E-19A3-352720473DD0}"/>
              </a:ext>
            </a:extLst>
          </p:cNvPr>
          <p:cNvPicPr>
            <a:picLocks noChangeAspect="1"/>
          </p:cNvPicPr>
          <p:nvPr/>
        </p:nvPicPr>
        <p:blipFill>
          <a:blip r:embed="rId5"/>
          <a:stretch>
            <a:fillRect/>
          </a:stretch>
        </p:blipFill>
        <p:spPr>
          <a:xfrm>
            <a:off x="673596" y="1363297"/>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113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2024-08-09T05:42:30Z</dcterms:modified>
</cp:coreProperties>
</file>