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トイロ コンパクトエコトート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630238" algn="l"/>
                <a:tab pos="803275"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イエロー･イエローグリーン･オレンジ･グリーン･ブラウン･ブ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ラック･ブルー･ライトブルー･レッド･ワインレッド </a:t>
            </a:r>
            <a:r>
              <a:rPr lang="en-US" altLang="ja-JP" sz="900" b="0" i="0" dirty="0">
                <a:solidFill>
                  <a:srgbClr val="333333"/>
                </a:solidFill>
                <a:effectLst/>
                <a:latin typeface="-apple-system"/>
              </a:rPr>
              <a:t>10</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a:t>
            </a: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/400×400mm､</a:t>
            </a:r>
            <a:r>
              <a:rPr lang="ja-JP" altLang="en-US" sz="900" b="0" i="0" dirty="0">
                <a:solidFill>
                  <a:srgbClr val="333333"/>
                </a:solidFill>
                <a:effectLst/>
                <a:latin typeface="-apple-system"/>
              </a:rPr>
              <a:t>畳み時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105×205×20mm</a:t>
            </a:r>
            <a:endParaRPr lang="en-US" altLang="zh-TW" sz="900" b="0" i="0" dirty="0">
              <a:solidFill>
                <a:srgbClr val="333333"/>
              </a:solidFill>
              <a:effectLst/>
              <a:latin typeface="-apple-system"/>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デザイン袋</a:t>
            </a:r>
            <a:endParaRPr lang="en-US" altLang="ja-JP" sz="900" spc="200" dirty="0">
              <a:latin typeface="Meiryo UI" panose="020B0604030504040204" pitchFamily="34" charset="-128"/>
              <a:ea typeface="Meiryo UI" panose="020B0604030504040204" pitchFamily="34" charset="-128"/>
            </a:endParaRPr>
          </a:p>
          <a:p>
            <a:pPr>
              <a:tabLst>
                <a:tab pos="630238" algn="l"/>
                <a:tab pos="803275"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ペンケース程度のコンパクトサイズに折りたたんで収納できるため、通勤用バッグの中などでも邪魔にならずに便利に使えるエコなお買い物用トートです。サブバッグ用として是非ご活用ください。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716</TotalTime>
  <Words>116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601</cp:revision>
  <cp:lastPrinted>2021-07-20T08:57:41Z</cp:lastPrinted>
  <dcterms:created xsi:type="dcterms:W3CDTF">2021-06-21T09:41:39Z</dcterms:created>
  <dcterms:modified xsi:type="dcterms:W3CDTF">2024-07-25T01:58:18Z</dcterms:modified>
</cp:coreProperties>
</file>