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ゆらぎの湯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種の湯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120×80mm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25g×5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包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苺ﾐﾙｸの香り･桜の香り･森林の香り･柚子の香り･ラベン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ダーの香り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一日働いた体をゆったり癒やしてくれる入浴剤を、その日の気分で変えられる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種をセットにしたアイテムです。ちょっとしたプレゼント用から景品用まで、幅広くご活用いただけます。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107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717</cp:revision>
  <cp:lastPrinted>2021-07-20T08:57:41Z</cp:lastPrinted>
  <dcterms:created xsi:type="dcterms:W3CDTF">2021-06-21T09:41:39Z</dcterms:created>
  <dcterms:modified xsi:type="dcterms:W3CDTF">2024-07-25T01:58:23Z</dcterms:modified>
</cp:coreProperties>
</file>