
<file path=[Content_Types].xml><?xml version="1.0" encoding="utf-8"?>
<Types xmlns="http://schemas.openxmlformats.org/package/2006/content-types">
  <Default ContentType="image/jpeg" Extension="jpg"/>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3"/>
    <p:sldMasterId id="2147483671" r:id="rId4"/>
  </p:sldMasterIdLst>
  <p:notesMasterIdLst>
    <p:notesMasterId r:id="rId5"/>
  </p:notesMasterIdLst>
  <p:sldIdLst>
    <p:sldId id="256" r:id="rId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3ee9a3f9409_2_7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9" name="Google Shape;129;g3ee9a3f9409_2_7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0" name="Google Shape;130;g3ee9a3f9409_2_7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ja"/>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 スライド" type="title">
  <p:cSld name="TITLE">
    <p:spTree>
      <p:nvGrpSpPr>
        <p:cNvPr id="56" name="Shape 56"/>
        <p:cNvGrpSpPr/>
        <p:nvPr/>
      </p:nvGrpSpPr>
      <p:grpSpPr>
        <a:xfrm>
          <a:off x="0" y="0"/>
          <a:ext cx="0" cy="0"/>
          <a:chOff x="0" y="0"/>
          <a:chExt cx="0" cy="0"/>
        </a:xfrm>
      </p:grpSpPr>
      <p:sp>
        <p:nvSpPr>
          <p:cNvPr id="57" name="Google Shape;57;p14"/>
          <p:cNvSpPr txBox="1"/>
          <p:nvPr>
            <p:ph type="ctrTitle"/>
          </p:nvPr>
        </p:nvSpPr>
        <p:spPr>
          <a:xfrm>
            <a:off x="685800" y="841772"/>
            <a:ext cx="7772400" cy="17907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8" name="Google Shape;58;p14"/>
          <p:cNvSpPr txBox="1"/>
          <p:nvPr>
            <p:ph idx="1" type="subTitle"/>
          </p:nvPr>
        </p:nvSpPr>
        <p:spPr>
          <a:xfrm>
            <a:off x="1143000" y="2701528"/>
            <a:ext cx="6858000" cy="1241821"/>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59" name="Google Shape;59;p14"/>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14"/>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
        <p:nvSpPr>
          <p:cNvPr id="62" name="Google Shape;62;p14"/>
          <p:cNvSpPr/>
          <p:nvPr/>
        </p:nvSpPr>
        <p:spPr>
          <a:xfrm>
            <a:off x="279402" y="971550"/>
            <a:ext cx="4471502" cy="3811445"/>
          </a:xfrm>
          <a:prstGeom prst="rect">
            <a:avLst/>
          </a:prstGeom>
          <a:solidFill>
            <a:schemeClr val="lt1"/>
          </a:solidFill>
          <a:ln>
            <a:noFill/>
          </a:ln>
          <a:effectLst>
            <a:outerShdw blurRad="127000" rotWithShape="0" algn="tl" dir="2700000" dist="508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3" name="Google Shape;63;p14"/>
          <p:cNvSpPr/>
          <p:nvPr/>
        </p:nvSpPr>
        <p:spPr>
          <a:xfrm>
            <a:off x="281519" y="363794"/>
            <a:ext cx="8583081" cy="452577"/>
          </a:xfrm>
          <a:prstGeom prst="rect">
            <a:avLst/>
          </a:prstGeom>
          <a:gradFill>
            <a:gsLst>
              <a:gs pos="0">
                <a:srgbClr val="1F3864"/>
              </a:gs>
              <a:gs pos="100000">
                <a:srgbClr val="355FAA"/>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コンテンツ" type="obj">
  <p:cSld name="OBJECT">
    <p:spTree>
      <p:nvGrpSpPr>
        <p:cNvPr id="64" name="Shape 64"/>
        <p:cNvGrpSpPr/>
        <p:nvPr/>
      </p:nvGrpSpPr>
      <p:grpSpPr>
        <a:xfrm>
          <a:off x="0" y="0"/>
          <a:ext cx="0" cy="0"/>
          <a:chOff x="0" y="0"/>
          <a:chExt cx="0" cy="0"/>
        </a:xfrm>
      </p:grpSpPr>
      <p:sp>
        <p:nvSpPr>
          <p:cNvPr id="65" name="Google Shape;65;p15"/>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6" name="Google Shape;66;p15"/>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7" name="Google Shape;67;p15"/>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15"/>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15"/>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セクション見出し" type="secHead">
  <p:cSld name="SECTION_HEADER">
    <p:spTree>
      <p:nvGrpSpPr>
        <p:cNvPr id="70" name="Shape 70"/>
        <p:cNvGrpSpPr/>
        <p:nvPr/>
      </p:nvGrpSpPr>
      <p:grpSpPr>
        <a:xfrm>
          <a:off x="0" y="0"/>
          <a:ext cx="0" cy="0"/>
          <a:chOff x="0" y="0"/>
          <a:chExt cx="0" cy="0"/>
        </a:xfrm>
      </p:grpSpPr>
      <p:sp>
        <p:nvSpPr>
          <p:cNvPr id="71" name="Google Shape;71;p16"/>
          <p:cNvSpPr txBox="1"/>
          <p:nvPr>
            <p:ph type="title"/>
          </p:nvPr>
        </p:nvSpPr>
        <p:spPr>
          <a:xfrm>
            <a:off x="623888" y="1282304"/>
            <a:ext cx="7886700" cy="2139553"/>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2" name="Google Shape;72;p16"/>
          <p:cNvSpPr txBox="1"/>
          <p:nvPr>
            <p:ph idx="1" type="body"/>
          </p:nvPr>
        </p:nvSpPr>
        <p:spPr>
          <a:xfrm>
            <a:off x="623888" y="3442098"/>
            <a:ext cx="7886700" cy="112514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73" name="Google Shape;73;p16"/>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16"/>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6"/>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 つのコンテンツ" type="twoObj">
  <p:cSld name="TWO_OBJECTS">
    <p:spTree>
      <p:nvGrpSpPr>
        <p:cNvPr id="76" name="Shape 76"/>
        <p:cNvGrpSpPr/>
        <p:nvPr/>
      </p:nvGrpSpPr>
      <p:grpSpPr>
        <a:xfrm>
          <a:off x="0" y="0"/>
          <a:ext cx="0" cy="0"/>
          <a:chOff x="0" y="0"/>
          <a:chExt cx="0" cy="0"/>
        </a:xfrm>
      </p:grpSpPr>
      <p:sp>
        <p:nvSpPr>
          <p:cNvPr id="77" name="Google Shape;77;p17"/>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8" name="Google Shape;78;p17"/>
          <p:cNvSpPr txBox="1"/>
          <p:nvPr>
            <p:ph idx="1" type="body"/>
          </p:nvPr>
        </p:nvSpPr>
        <p:spPr>
          <a:xfrm>
            <a:off x="6286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9" name="Google Shape;79;p17"/>
          <p:cNvSpPr txBox="1"/>
          <p:nvPr>
            <p:ph idx="2" type="body"/>
          </p:nvPr>
        </p:nvSpPr>
        <p:spPr>
          <a:xfrm>
            <a:off x="46291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0" name="Google Shape;80;p17"/>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7"/>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7"/>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較" type="twoTxTwoObj">
  <p:cSld name="TWO_OBJECTS_WITH_TEXT">
    <p:spTree>
      <p:nvGrpSpPr>
        <p:cNvPr id="83" name="Shape 83"/>
        <p:cNvGrpSpPr/>
        <p:nvPr/>
      </p:nvGrpSpPr>
      <p:grpSpPr>
        <a:xfrm>
          <a:off x="0" y="0"/>
          <a:ext cx="0" cy="0"/>
          <a:chOff x="0" y="0"/>
          <a:chExt cx="0" cy="0"/>
        </a:xfrm>
      </p:grpSpPr>
      <p:sp>
        <p:nvSpPr>
          <p:cNvPr id="84" name="Google Shape;84;p18"/>
          <p:cNvSpPr txBox="1"/>
          <p:nvPr>
            <p:ph type="title"/>
          </p:nvPr>
        </p:nvSpPr>
        <p:spPr>
          <a:xfrm>
            <a:off x="629841"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5" name="Google Shape;85;p18"/>
          <p:cNvSpPr txBox="1"/>
          <p:nvPr>
            <p:ph idx="1" type="body"/>
          </p:nvPr>
        </p:nvSpPr>
        <p:spPr>
          <a:xfrm>
            <a:off x="629842" y="1260872"/>
            <a:ext cx="3868340"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6" name="Google Shape;86;p18"/>
          <p:cNvSpPr txBox="1"/>
          <p:nvPr>
            <p:ph idx="2" type="body"/>
          </p:nvPr>
        </p:nvSpPr>
        <p:spPr>
          <a:xfrm>
            <a:off x="629842" y="1878806"/>
            <a:ext cx="3868340"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7" name="Google Shape;87;p18"/>
          <p:cNvSpPr txBox="1"/>
          <p:nvPr>
            <p:ph idx="3" type="body"/>
          </p:nvPr>
        </p:nvSpPr>
        <p:spPr>
          <a:xfrm>
            <a:off x="4629150" y="1260872"/>
            <a:ext cx="3887391"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8" name="Google Shape;88;p18"/>
          <p:cNvSpPr txBox="1"/>
          <p:nvPr>
            <p:ph idx="4" type="body"/>
          </p:nvPr>
        </p:nvSpPr>
        <p:spPr>
          <a:xfrm>
            <a:off x="4629150" y="1878806"/>
            <a:ext cx="3887391"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9" name="Google Shape;89;p18"/>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18"/>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18"/>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のみ" type="titleOnly">
  <p:cSld name="TITLE_ONLY">
    <p:spTree>
      <p:nvGrpSpPr>
        <p:cNvPr id="92" name="Shape 92"/>
        <p:cNvGrpSpPr/>
        <p:nvPr/>
      </p:nvGrpSpPr>
      <p:grpSpPr>
        <a:xfrm>
          <a:off x="0" y="0"/>
          <a:ext cx="0" cy="0"/>
          <a:chOff x="0" y="0"/>
          <a:chExt cx="0" cy="0"/>
        </a:xfrm>
      </p:grpSpPr>
      <p:sp>
        <p:nvSpPr>
          <p:cNvPr id="93" name="Google Shape;93;p19"/>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19"/>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5" name="Google Shape;95;p19"/>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6" name="Google Shape;96;p19"/>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白紙" type="blank">
  <p:cSld name="BLANK">
    <p:spTree>
      <p:nvGrpSpPr>
        <p:cNvPr id="97" name="Shape 97"/>
        <p:cNvGrpSpPr/>
        <p:nvPr/>
      </p:nvGrpSpPr>
      <p:grpSpPr>
        <a:xfrm>
          <a:off x="0" y="0"/>
          <a:ext cx="0" cy="0"/>
          <a:chOff x="0" y="0"/>
          <a:chExt cx="0" cy="0"/>
        </a:xfrm>
      </p:grpSpPr>
      <p:sp>
        <p:nvSpPr>
          <p:cNvPr id="98" name="Google Shape;98;p20"/>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9" name="Google Shape;99;p20"/>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20"/>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コンテンツ" type="objTx">
  <p:cSld name="OBJECT_WITH_CAPTION_TEXT">
    <p:spTree>
      <p:nvGrpSpPr>
        <p:cNvPr id="101" name="Shape 101"/>
        <p:cNvGrpSpPr/>
        <p:nvPr/>
      </p:nvGrpSpPr>
      <p:grpSpPr>
        <a:xfrm>
          <a:off x="0" y="0"/>
          <a:ext cx="0" cy="0"/>
          <a:chOff x="0" y="0"/>
          <a:chExt cx="0" cy="0"/>
        </a:xfrm>
      </p:grpSpPr>
      <p:sp>
        <p:nvSpPr>
          <p:cNvPr id="102" name="Google Shape;102;p21"/>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3" name="Google Shape;103;p21"/>
          <p:cNvSpPr txBox="1"/>
          <p:nvPr>
            <p:ph idx="1" type="body"/>
          </p:nvPr>
        </p:nvSpPr>
        <p:spPr>
          <a:xfrm>
            <a:off x="3887391" y="740570"/>
            <a:ext cx="4629150" cy="3655219"/>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104" name="Google Shape;104;p21"/>
          <p:cNvSpPr txBox="1"/>
          <p:nvPr>
            <p:ph idx="2"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05" name="Google Shape;105;p21"/>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6" name="Google Shape;106;p21"/>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7" name="Google Shape;107;p21"/>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図" type="picTx">
  <p:cSld name="PICTURE_WITH_CAPTION_TEXT">
    <p:spTree>
      <p:nvGrpSpPr>
        <p:cNvPr id="108" name="Shape 108"/>
        <p:cNvGrpSpPr/>
        <p:nvPr/>
      </p:nvGrpSpPr>
      <p:grpSpPr>
        <a:xfrm>
          <a:off x="0" y="0"/>
          <a:ext cx="0" cy="0"/>
          <a:chOff x="0" y="0"/>
          <a:chExt cx="0" cy="0"/>
        </a:xfrm>
      </p:grpSpPr>
      <p:sp>
        <p:nvSpPr>
          <p:cNvPr id="109" name="Google Shape;109;p22"/>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0" name="Google Shape;110;p22"/>
          <p:cNvSpPr/>
          <p:nvPr>
            <p:ph idx="2" type="pic"/>
          </p:nvPr>
        </p:nvSpPr>
        <p:spPr>
          <a:xfrm>
            <a:off x="3887391" y="740570"/>
            <a:ext cx="4629150" cy="3655219"/>
          </a:xfrm>
          <a:prstGeom prst="rect">
            <a:avLst/>
          </a:prstGeom>
          <a:noFill/>
          <a:ln>
            <a:noFill/>
          </a:ln>
        </p:spPr>
      </p:sp>
      <p:sp>
        <p:nvSpPr>
          <p:cNvPr id="111" name="Google Shape;111;p22"/>
          <p:cNvSpPr txBox="1"/>
          <p:nvPr>
            <p:ph idx="1"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12" name="Google Shape;112;p22"/>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3" name="Google Shape;113;p22"/>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4" name="Google Shape;114;p22"/>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縦書きテキスト" type="vertTx">
  <p:cSld name="VERTICAL_TEXT">
    <p:spTree>
      <p:nvGrpSpPr>
        <p:cNvPr id="115" name="Shape 115"/>
        <p:cNvGrpSpPr/>
        <p:nvPr/>
      </p:nvGrpSpPr>
      <p:grpSpPr>
        <a:xfrm>
          <a:off x="0" y="0"/>
          <a:ext cx="0" cy="0"/>
          <a:chOff x="0" y="0"/>
          <a:chExt cx="0" cy="0"/>
        </a:xfrm>
      </p:grpSpPr>
      <p:sp>
        <p:nvSpPr>
          <p:cNvPr id="116" name="Google Shape;116;p23"/>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7" name="Google Shape;117;p23"/>
          <p:cNvSpPr txBox="1"/>
          <p:nvPr>
            <p:ph idx="1" type="body"/>
          </p:nvPr>
        </p:nvSpPr>
        <p:spPr>
          <a:xfrm rot="5400000">
            <a:off x="2940248" y="-942379"/>
            <a:ext cx="3263504"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8" name="Google Shape;118;p2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9" name="Google Shape;119;p2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0" name="Google Shape;120;p2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縦書きタイトルと&#10;縦書きテキスト" type="vertTitleAndTx">
  <p:cSld name="VERTICAL_TITLE_AND_VERTICAL_TEXT">
    <p:spTree>
      <p:nvGrpSpPr>
        <p:cNvPr id="121" name="Shape 121"/>
        <p:cNvGrpSpPr/>
        <p:nvPr/>
      </p:nvGrpSpPr>
      <p:grpSpPr>
        <a:xfrm>
          <a:off x="0" y="0"/>
          <a:ext cx="0" cy="0"/>
          <a:chOff x="0" y="0"/>
          <a:chExt cx="0" cy="0"/>
        </a:xfrm>
      </p:grpSpPr>
      <p:sp>
        <p:nvSpPr>
          <p:cNvPr id="122" name="Google Shape;122;p24"/>
          <p:cNvSpPr txBox="1"/>
          <p:nvPr>
            <p:ph type="title"/>
          </p:nvPr>
        </p:nvSpPr>
        <p:spPr>
          <a:xfrm rot="5400000">
            <a:off x="5350073" y="1467445"/>
            <a:ext cx="4358879"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3" name="Google Shape;123;p24"/>
          <p:cNvSpPr txBox="1"/>
          <p:nvPr>
            <p:ph idx="1" type="body"/>
          </p:nvPr>
        </p:nvSpPr>
        <p:spPr>
          <a:xfrm rot="5400000">
            <a:off x="1349573" y="-447080"/>
            <a:ext cx="4358879"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4" name="Google Shape;124;p24"/>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5" name="Google Shape;125;p2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6" name="Google Shape;126;p24"/>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3.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2" name="Google Shape;52;p13"/>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3" name="Google Shape;53;p1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4" name="Google Shape;54;p1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5" name="Google Shape;55;p1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5"/>
          <p:cNvSpPr txBox="1"/>
          <p:nvPr/>
        </p:nvSpPr>
        <p:spPr>
          <a:xfrm>
            <a:off x="1277149" y="428001"/>
            <a:ext cx="7344600" cy="3693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ja" sz="1800">
                <a:solidFill>
                  <a:schemeClr val="lt1"/>
                </a:solidFill>
                <a:latin typeface="Meiryo"/>
                <a:ea typeface="Meiryo"/>
                <a:cs typeface="Meiryo"/>
                <a:sym typeface="Meiryo"/>
              </a:rPr>
              <a:t>シンプルエコティッシュ100W3個組</a:t>
            </a:r>
            <a:endParaRPr i="0" sz="1800" u="none" cap="none" strike="noStrike">
              <a:solidFill>
                <a:schemeClr val="lt1"/>
              </a:solidFill>
              <a:latin typeface="Meiryo"/>
              <a:ea typeface="Meiryo"/>
              <a:cs typeface="Meiryo"/>
              <a:sym typeface="Meiryo"/>
            </a:endParaRPr>
          </a:p>
        </p:txBody>
      </p:sp>
      <p:sp>
        <p:nvSpPr>
          <p:cNvPr id="133" name="Google Shape;133;p25"/>
          <p:cNvSpPr txBox="1"/>
          <p:nvPr/>
        </p:nvSpPr>
        <p:spPr>
          <a:xfrm>
            <a:off x="485900" y="3939117"/>
            <a:ext cx="4086000" cy="233100"/>
          </a:xfrm>
          <a:prstGeom prst="rect">
            <a:avLst/>
          </a:prstGeom>
          <a:noFill/>
          <a:ln>
            <a:noFill/>
          </a:ln>
        </p:spPr>
        <p:txBody>
          <a:bodyPr anchorCtr="0" anchor="t" bIns="46800" lIns="90000" spcFirstLastPara="1" rIns="0" wrap="square" tIns="46800">
            <a:noAutofit/>
          </a:bodyPr>
          <a:lstStyle/>
          <a:p>
            <a:pPr indent="0" lvl="0" marL="0" marR="0" rtl="0" algn="l">
              <a:spcBef>
                <a:spcPts val="0"/>
              </a:spcBef>
              <a:spcAft>
                <a:spcPts val="0"/>
              </a:spcAft>
              <a:buNone/>
            </a:pPr>
            <a:r>
              <a:rPr lang="ja" sz="900">
                <a:solidFill>
                  <a:schemeClr val="dk1"/>
                </a:solidFill>
                <a:latin typeface="Meiryo"/>
                <a:ea typeface="Meiryo"/>
                <a:cs typeface="Meiryo"/>
                <a:sym typeface="Meiryo"/>
              </a:rPr>
              <a:t>素材 : パルプ</a:t>
            </a:r>
            <a:endParaRPr sz="900">
              <a:solidFill>
                <a:schemeClr val="dk1"/>
              </a:solidFill>
              <a:latin typeface="Meiryo"/>
              <a:ea typeface="Meiryo"/>
              <a:cs typeface="Meiryo"/>
              <a:sym typeface="Meiryo"/>
            </a:endParaRPr>
          </a:p>
          <a:p>
            <a:pPr indent="0" lvl="0" marL="0" marR="0" rtl="0" algn="l">
              <a:spcBef>
                <a:spcPts val="0"/>
              </a:spcBef>
              <a:spcAft>
                <a:spcPts val="0"/>
              </a:spcAft>
              <a:buNone/>
            </a:pPr>
            <a:r>
              <a:rPr lang="ja" sz="900">
                <a:solidFill>
                  <a:schemeClr val="dk1"/>
                </a:solidFill>
                <a:latin typeface="Meiryo"/>
                <a:ea typeface="Meiryo"/>
                <a:cs typeface="Meiryo"/>
                <a:sym typeface="Meiryo"/>
              </a:rPr>
              <a:t>包装 : シュリンク包装</a:t>
            </a:r>
            <a:endParaRPr sz="900">
              <a:solidFill>
                <a:schemeClr val="dk1"/>
              </a:solidFill>
              <a:latin typeface="Meiryo"/>
              <a:ea typeface="Meiryo"/>
              <a:cs typeface="Meiryo"/>
              <a:sym typeface="Meiryo"/>
            </a:endParaRPr>
          </a:p>
          <a:p>
            <a:pPr indent="0" lvl="0" marL="0" marR="0" rtl="0" algn="l">
              <a:spcBef>
                <a:spcPts val="0"/>
              </a:spcBef>
              <a:spcAft>
                <a:spcPts val="0"/>
              </a:spcAft>
              <a:buNone/>
            </a:pPr>
            <a:r>
              <a:rPr lang="ja" sz="900">
                <a:solidFill>
                  <a:schemeClr val="dk1"/>
                </a:solidFill>
                <a:latin typeface="Meiryo"/>
                <a:ea typeface="Meiryo"/>
                <a:cs typeface="Meiryo"/>
                <a:sym typeface="Meiryo"/>
              </a:rPr>
              <a:t>生産国 : 日本</a:t>
            </a:r>
            <a:endParaRPr sz="900">
              <a:solidFill>
                <a:schemeClr val="dk1"/>
              </a:solidFill>
              <a:latin typeface="Meiryo"/>
              <a:ea typeface="Meiryo"/>
              <a:cs typeface="Meiryo"/>
              <a:sym typeface="Meiryo"/>
            </a:endParaRPr>
          </a:p>
          <a:p>
            <a:pPr indent="0" lvl="0" marL="0" marR="0" rtl="0" algn="l">
              <a:spcBef>
                <a:spcPts val="0"/>
              </a:spcBef>
              <a:spcAft>
                <a:spcPts val="0"/>
              </a:spcAft>
              <a:buNone/>
            </a:pPr>
            <a:r>
              <a:rPr lang="ja" sz="900">
                <a:solidFill>
                  <a:schemeClr val="dk1"/>
                </a:solidFill>
                <a:latin typeface="Meiryo"/>
                <a:ea typeface="Meiryo"/>
                <a:cs typeface="Meiryo"/>
                <a:sym typeface="Meiryo"/>
              </a:rPr>
              <a:t>備考 : ※組み合わせ3カートン以上でご注文ください。（1カートン/32パック入り）</a:t>
            </a:r>
            <a:r>
              <a:rPr lang="ja" sz="900">
                <a:solidFill>
                  <a:schemeClr val="dk1"/>
                </a:solidFill>
                <a:latin typeface="Meiryo"/>
                <a:ea typeface="Meiryo"/>
                <a:cs typeface="Meiryo"/>
                <a:sym typeface="Meiryo"/>
              </a:rPr>
              <a:t> </a:t>
            </a:r>
            <a:endParaRPr>
              <a:latin typeface="Meiryo"/>
              <a:ea typeface="Meiryo"/>
              <a:cs typeface="Meiryo"/>
              <a:sym typeface="Meiryo"/>
            </a:endParaRPr>
          </a:p>
        </p:txBody>
      </p:sp>
      <p:sp>
        <p:nvSpPr>
          <p:cNvPr id="134" name="Google Shape;134;p25"/>
          <p:cNvSpPr/>
          <p:nvPr/>
        </p:nvSpPr>
        <p:spPr>
          <a:xfrm>
            <a:off x="5035845" y="951388"/>
            <a:ext cx="739603" cy="554702"/>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accent4"/>
              </a:solidFill>
              <a:latin typeface="Calibri"/>
              <a:ea typeface="Calibri"/>
              <a:cs typeface="Calibri"/>
              <a:sym typeface="Calibri"/>
            </a:endParaRPr>
          </a:p>
        </p:txBody>
      </p:sp>
      <p:sp>
        <p:nvSpPr>
          <p:cNvPr id="135" name="Google Shape;135;p25"/>
          <p:cNvSpPr txBox="1"/>
          <p:nvPr/>
        </p:nvSpPr>
        <p:spPr>
          <a:xfrm>
            <a:off x="5035210" y="1083131"/>
            <a:ext cx="739500" cy="3231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500">
                <a:solidFill>
                  <a:srgbClr val="1F3864"/>
                </a:solidFill>
                <a:latin typeface="Meiryo"/>
                <a:ea typeface="Meiryo"/>
                <a:cs typeface="Meiryo"/>
                <a:sym typeface="Meiryo"/>
              </a:rPr>
              <a:t>特徴</a:t>
            </a:r>
            <a:endParaRPr>
              <a:latin typeface="Meiryo"/>
              <a:ea typeface="Meiryo"/>
              <a:cs typeface="Meiryo"/>
              <a:sym typeface="Meiryo"/>
            </a:endParaRPr>
          </a:p>
        </p:txBody>
      </p:sp>
      <p:cxnSp>
        <p:nvCxnSpPr>
          <p:cNvPr id="136" name="Google Shape;136;p25"/>
          <p:cNvCxnSpPr/>
          <p:nvPr/>
        </p:nvCxnSpPr>
        <p:spPr>
          <a:xfrm>
            <a:off x="873175" y="3875458"/>
            <a:ext cx="3560100" cy="9600"/>
          </a:xfrm>
          <a:prstGeom prst="straightConnector1">
            <a:avLst/>
          </a:prstGeom>
          <a:noFill/>
          <a:ln cap="flat" cmpd="sng" w="9525">
            <a:solidFill>
              <a:srgbClr val="757070"/>
            </a:solidFill>
            <a:prstDash val="dash"/>
            <a:miter lim="8000"/>
            <a:headEnd len="sm" w="sm" type="none"/>
            <a:tailEnd len="sm" w="sm" type="none"/>
          </a:ln>
        </p:spPr>
      </p:cxnSp>
      <p:sp>
        <p:nvSpPr>
          <p:cNvPr id="137" name="Google Shape;137;p25"/>
          <p:cNvSpPr txBox="1"/>
          <p:nvPr/>
        </p:nvSpPr>
        <p:spPr>
          <a:xfrm>
            <a:off x="425875" y="3772317"/>
            <a:ext cx="447300" cy="246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ja" sz="1000">
                <a:solidFill>
                  <a:schemeClr val="dk1"/>
                </a:solidFill>
                <a:latin typeface="Meiryo"/>
                <a:ea typeface="Meiryo"/>
                <a:cs typeface="Meiryo"/>
                <a:sym typeface="Meiryo"/>
              </a:rPr>
              <a:t>仕様</a:t>
            </a:r>
            <a:endParaRPr sz="1500">
              <a:latin typeface="Meiryo"/>
              <a:ea typeface="Meiryo"/>
              <a:cs typeface="Meiryo"/>
              <a:sym typeface="Meiryo"/>
            </a:endParaRPr>
          </a:p>
        </p:txBody>
      </p:sp>
      <p:sp>
        <p:nvSpPr>
          <p:cNvPr id="138" name="Google Shape;138;p25"/>
          <p:cNvSpPr txBox="1"/>
          <p:nvPr/>
        </p:nvSpPr>
        <p:spPr>
          <a:xfrm>
            <a:off x="296325" y="464425"/>
            <a:ext cx="1001400" cy="2769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200">
                <a:solidFill>
                  <a:schemeClr val="lt1"/>
                </a:solidFill>
                <a:latin typeface="Meiryo"/>
                <a:ea typeface="Meiryo"/>
                <a:cs typeface="Meiryo"/>
                <a:sym typeface="Meiryo"/>
              </a:rPr>
              <a:t>【提案書】</a:t>
            </a:r>
            <a:endParaRPr sz="1200">
              <a:solidFill>
                <a:schemeClr val="lt1"/>
              </a:solidFill>
              <a:latin typeface="Meiryo"/>
              <a:ea typeface="Meiryo"/>
              <a:cs typeface="Meiryo"/>
              <a:sym typeface="Meiryo"/>
            </a:endParaRPr>
          </a:p>
        </p:txBody>
      </p:sp>
      <p:sp>
        <p:nvSpPr>
          <p:cNvPr id="139" name="Google Shape;139;p25"/>
          <p:cNvSpPr txBox="1"/>
          <p:nvPr/>
        </p:nvSpPr>
        <p:spPr>
          <a:xfrm>
            <a:off x="5932095" y="886460"/>
            <a:ext cx="2917200" cy="278100"/>
          </a:xfrm>
          <a:prstGeom prst="rect">
            <a:avLst/>
          </a:prstGeom>
          <a:noFill/>
          <a:ln>
            <a:noFill/>
          </a:ln>
        </p:spPr>
        <p:txBody>
          <a:bodyPr anchorCtr="0" anchor="t" bIns="45700" lIns="0" spcFirstLastPara="1" rIns="0" wrap="square" tIns="46800">
            <a:noAutofit/>
          </a:bodyPr>
          <a:lstStyle/>
          <a:p>
            <a:pPr indent="0" lvl="0" marL="0" marR="0" rtl="0" algn="just">
              <a:lnSpc>
                <a:spcPct val="150000"/>
              </a:lnSpc>
              <a:spcBef>
                <a:spcPts val="0"/>
              </a:spcBef>
              <a:spcAft>
                <a:spcPts val="0"/>
              </a:spcAft>
              <a:buNone/>
            </a:pPr>
            <a:r>
              <a:rPr lang="ja" sz="1200">
                <a:solidFill>
                  <a:srgbClr val="333333"/>
                </a:solidFill>
                <a:highlight>
                  <a:srgbClr val="FFFFFF"/>
                </a:highlight>
                <a:latin typeface="Meiryo"/>
                <a:ea typeface="Meiryo"/>
                <a:cs typeface="Meiryo"/>
                <a:sym typeface="Meiryo"/>
              </a:rPr>
              <a:t>3個組の貰って嬉しいシンプルなボックスティッシュです。日常生活において毎日でも使う消耗品のため、販促イベントのノベルティグッズとしても定番で人気のアイテムです。</a:t>
            </a:r>
            <a:r>
              <a:rPr lang="ja" sz="1200">
                <a:solidFill>
                  <a:srgbClr val="333333"/>
                </a:solidFill>
                <a:highlight>
                  <a:srgbClr val="FFFFFF"/>
                </a:highlight>
                <a:latin typeface="Meiryo"/>
                <a:ea typeface="Meiryo"/>
                <a:cs typeface="Meiryo"/>
                <a:sym typeface="Meiryo"/>
              </a:rPr>
              <a:t> </a:t>
            </a:r>
            <a:endParaRPr sz="1200">
              <a:solidFill>
                <a:schemeClr val="dk1"/>
              </a:solidFill>
              <a:latin typeface="Meiryo"/>
              <a:ea typeface="Meiryo"/>
              <a:cs typeface="Meiryo"/>
              <a:sym typeface="Meiryo"/>
            </a:endParaRPr>
          </a:p>
        </p:txBody>
      </p:sp>
      <p:sp>
        <p:nvSpPr>
          <p:cNvPr id="140" name="Google Shape;140;p25"/>
          <p:cNvSpPr/>
          <p:nvPr/>
        </p:nvSpPr>
        <p:spPr>
          <a:xfrm>
            <a:off x="5035845" y="3758250"/>
            <a:ext cx="739500" cy="554700"/>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1" name="Google Shape;141;p25"/>
          <p:cNvSpPr txBox="1"/>
          <p:nvPr/>
        </p:nvSpPr>
        <p:spPr>
          <a:xfrm>
            <a:off x="5035210" y="3907597"/>
            <a:ext cx="739500" cy="307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400">
                <a:solidFill>
                  <a:srgbClr val="1F3864"/>
                </a:solidFill>
                <a:latin typeface="Meiryo"/>
                <a:ea typeface="Meiryo"/>
                <a:cs typeface="Meiryo"/>
                <a:sym typeface="Meiryo"/>
              </a:rPr>
              <a:t>お見積</a:t>
            </a:r>
            <a:endParaRPr>
              <a:latin typeface="Meiryo"/>
              <a:ea typeface="Meiryo"/>
              <a:cs typeface="Meiryo"/>
              <a:sym typeface="Meiryo"/>
            </a:endParaRPr>
          </a:p>
        </p:txBody>
      </p:sp>
      <p:cxnSp>
        <p:nvCxnSpPr>
          <p:cNvPr id="142" name="Google Shape;142;p25"/>
          <p:cNvCxnSpPr/>
          <p:nvPr/>
        </p:nvCxnSpPr>
        <p:spPr>
          <a:xfrm>
            <a:off x="5880100" y="2839224"/>
            <a:ext cx="2969061" cy="0"/>
          </a:xfrm>
          <a:prstGeom prst="straightConnector1">
            <a:avLst/>
          </a:prstGeom>
          <a:noFill/>
          <a:ln cap="flat" cmpd="sng" w="19050">
            <a:solidFill>
              <a:srgbClr val="757070"/>
            </a:solidFill>
            <a:prstDash val="solid"/>
            <a:miter lim="8000"/>
            <a:headEnd len="sm" w="sm" type="none"/>
            <a:tailEnd len="sm" w="sm" type="none"/>
          </a:ln>
        </p:spPr>
      </p:cxnSp>
      <p:grpSp>
        <p:nvGrpSpPr>
          <p:cNvPr id="143" name="Google Shape;143;p25"/>
          <p:cNvGrpSpPr/>
          <p:nvPr/>
        </p:nvGrpSpPr>
        <p:grpSpPr>
          <a:xfrm>
            <a:off x="5042402" y="2873153"/>
            <a:ext cx="739603" cy="554702"/>
            <a:chOff x="5042402" y="3087009"/>
            <a:chExt cx="739603" cy="739603"/>
          </a:xfrm>
        </p:grpSpPr>
        <p:sp>
          <p:nvSpPr>
            <p:cNvPr id="144" name="Google Shape;144;p25"/>
            <p:cNvSpPr/>
            <p:nvPr/>
          </p:nvSpPr>
          <p:spPr>
            <a:xfrm>
              <a:off x="5042402" y="3087009"/>
              <a:ext cx="739603" cy="739603"/>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5" name="Google Shape;145;p25"/>
            <p:cNvSpPr txBox="1"/>
            <p:nvPr/>
          </p:nvSpPr>
          <p:spPr>
            <a:xfrm>
              <a:off x="5125318" y="3283093"/>
              <a:ext cx="569700" cy="4104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400">
                  <a:solidFill>
                    <a:srgbClr val="1F3864"/>
                  </a:solidFill>
                  <a:latin typeface="Meiryo"/>
                  <a:ea typeface="Meiryo"/>
                  <a:cs typeface="Meiryo"/>
                  <a:sym typeface="Meiryo"/>
                </a:rPr>
                <a:t>納期</a:t>
              </a:r>
              <a:endParaRPr>
                <a:latin typeface="Meiryo"/>
                <a:ea typeface="Meiryo"/>
                <a:cs typeface="Meiryo"/>
                <a:sym typeface="Meiryo"/>
              </a:endParaRPr>
            </a:p>
          </p:txBody>
        </p:sp>
      </p:grpSp>
      <p:cxnSp>
        <p:nvCxnSpPr>
          <p:cNvPr id="146" name="Google Shape;146;p25"/>
          <p:cNvCxnSpPr/>
          <p:nvPr/>
        </p:nvCxnSpPr>
        <p:spPr>
          <a:xfrm>
            <a:off x="5880100" y="3740566"/>
            <a:ext cx="2969061" cy="0"/>
          </a:xfrm>
          <a:prstGeom prst="straightConnector1">
            <a:avLst/>
          </a:prstGeom>
          <a:noFill/>
          <a:ln cap="flat" cmpd="sng" w="19050">
            <a:solidFill>
              <a:srgbClr val="757070"/>
            </a:solidFill>
            <a:prstDash val="solid"/>
            <a:miter lim="8000"/>
            <a:headEnd len="sm" w="sm" type="none"/>
            <a:tailEnd len="sm" w="sm" type="none"/>
          </a:ln>
        </p:spPr>
      </p:cxnSp>
      <p:sp>
        <p:nvSpPr>
          <p:cNvPr id="147" name="Google Shape;147;p25"/>
          <p:cNvSpPr txBox="1"/>
          <p:nvPr/>
        </p:nvSpPr>
        <p:spPr>
          <a:xfrm>
            <a:off x="6071111" y="3074515"/>
            <a:ext cx="2778000" cy="339600"/>
          </a:xfrm>
          <a:prstGeom prst="rect">
            <a:avLst/>
          </a:prstGeom>
          <a:noFill/>
          <a:ln>
            <a:noFill/>
          </a:ln>
        </p:spPr>
        <p:txBody>
          <a:bodyPr anchorCtr="0" anchor="t" bIns="45700" lIns="0" spcFirstLastPara="1" rIns="0" wrap="square" tIns="46800">
            <a:spAutoFit/>
          </a:bodyPr>
          <a:lstStyle/>
          <a:p>
            <a:pPr indent="0" lvl="0" marL="0" marR="0" rtl="0" algn="l">
              <a:lnSpc>
                <a:spcPct val="137500"/>
              </a:lnSpc>
              <a:spcBef>
                <a:spcPts val="0"/>
              </a:spcBef>
              <a:spcAft>
                <a:spcPts val="0"/>
              </a:spcAft>
              <a:buNone/>
            </a:pPr>
            <a:r>
              <a:rPr lang="ja" sz="1600">
                <a:solidFill>
                  <a:srgbClr val="AEABAB"/>
                </a:solidFill>
                <a:latin typeface="Meiryo"/>
                <a:ea typeface="Meiryo"/>
                <a:cs typeface="Meiryo"/>
                <a:sym typeface="Meiryo"/>
              </a:rPr>
              <a:t>納期スペース</a:t>
            </a:r>
            <a:endParaRPr sz="1600">
              <a:solidFill>
                <a:srgbClr val="AEABAB"/>
              </a:solidFill>
              <a:latin typeface="Meiryo"/>
              <a:ea typeface="Meiryo"/>
              <a:cs typeface="Meiryo"/>
              <a:sym typeface="Meiryo"/>
            </a:endParaRPr>
          </a:p>
        </p:txBody>
      </p:sp>
      <p:sp>
        <p:nvSpPr>
          <p:cNvPr id="148" name="Google Shape;148;p25"/>
          <p:cNvSpPr txBox="1"/>
          <p:nvPr/>
        </p:nvSpPr>
        <p:spPr>
          <a:xfrm>
            <a:off x="6071111" y="4094340"/>
            <a:ext cx="2778000" cy="339600"/>
          </a:xfrm>
          <a:prstGeom prst="rect">
            <a:avLst/>
          </a:prstGeom>
          <a:noFill/>
          <a:ln>
            <a:noFill/>
          </a:ln>
        </p:spPr>
        <p:txBody>
          <a:bodyPr anchorCtr="0" anchor="t" bIns="45700" lIns="0" spcFirstLastPara="1" rIns="0" wrap="square" tIns="46800">
            <a:spAutoFit/>
          </a:bodyPr>
          <a:lstStyle/>
          <a:p>
            <a:pPr indent="0" lvl="0" marL="0" marR="0" rtl="0" algn="l">
              <a:lnSpc>
                <a:spcPct val="137500"/>
              </a:lnSpc>
              <a:spcBef>
                <a:spcPts val="0"/>
              </a:spcBef>
              <a:spcAft>
                <a:spcPts val="0"/>
              </a:spcAft>
              <a:buNone/>
            </a:pPr>
            <a:r>
              <a:rPr lang="ja" sz="1600">
                <a:solidFill>
                  <a:srgbClr val="AEABAB"/>
                </a:solidFill>
                <a:latin typeface="Meiryo"/>
                <a:ea typeface="Meiryo"/>
                <a:cs typeface="Meiryo"/>
                <a:sym typeface="Meiryo"/>
              </a:rPr>
              <a:t>お見積りスペース</a:t>
            </a:r>
            <a:endParaRPr sz="1600">
              <a:solidFill>
                <a:srgbClr val="AEABAB"/>
              </a:solidFill>
              <a:latin typeface="Meiryo"/>
              <a:ea typeface="Meiryo"/>
              <a:cs typeface="Meiryo"/>
              <a:sym typeface="Meiryo"/>
            </a:endParaRPr>
          </a:p>
        </p:txBody>
      </p:sp>
      <p:pic>
        <p:nvPicPr>
          <p:cNvPr id="149" name="Google Shape;149;p25"/>
          <p:cNvPicPr preferRelativeResize="0"/>
          <p:nvPr/>
        </p:nvPicPr>
        <p:blipFill>
          <a:blip r:embed="rId3">
            <a:alphaModFix/>
          </a:blip>
          <a:stretch>
            <a:fillRect/>
          </a:stretch>
        </p:blipFill>
        <p:spPr>
          <a:xfrm>
            <a:off x="1162931" y="1068616"/>
            <a:ext cx="2618400" cy="26184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テーマ">
  <a:themeElements>
    <a:clrScheme name="Office テーマ">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