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防災アルミブランケット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アルミニウム･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PET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1300×2100mm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防寒用ブランケットとして、防水用シートとして、非常時に大変役立つアルミブランケットです。ふたりで入れるビッグサイズもポイント！ひとつ用意しておくと安心かと思います。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772</cp:revision>
  <cp:lastPrinted>2021-07-20T08:57:41Z</cp:lastPrinted>
  <dcterms:created xsi:type="dcterms:W3CDTF">2021-06-21T09:41:39Z</dcterms:created>
  <dcterms:modified xsi:type="dcterms:W3CDTF">2024-07-25T01:58:27Z</dcterms:modified>
</cp:coreProperties>
</file>