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94" d="100"/>
          <a:sy n="94" d="100"/>
        </p:scale>
        <p:origin x="324" y="36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浴衣箸</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10067"/>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カラー展開：多種取混ぜ</a:t>
            </a:r>
          </a:p>
          <a:p>
            <a:r>
              <a:rPr lang="ja-JP" altLang="en-US" sz="1000" dirty="0">
                <a:latin typeface="Meiryo UI" panose="020B0604030504040204" pitchFamily="34" charset="-128"/>
                <a:ea typeface="Meiryo UI" panose="020B0604030504040204" pitchFamily="34" charset="-128"/>
              </a:rPr>
              <a:t>素材：天然木または竹</a:t>
            </a:r>
          </a:p>
          <a:p>
            <a:r>
              <a:rPr lang="ja-JP" altLang="en-US" sz="1000" dirty="0">
                <a:latin typeface="Meiryo UI" panose="020B0604030504040204" pitchFamily="34" charset="-128"/>
                <a:ea typeface="Meiryo UI" panose="020B0604030504040204" pitchFamily="34" charset="-128"/>
              </a:rPr>
              <a:t>サイズ：全長</a:t>
            </a:r>
            <a:r>
              <a:rPr lang="en-US" altLang="ja-JP" sz="1000" dirty="0">
                <a:latin typeface="Meiryo UI" panose="020B0604030504040204" pitchFamily="34" charset="-128"/>
                <a:ea typeface="Meiryo UI" panose="020B0604030504040204" pitchFamily="34" charset="-128"/>
              </a:rPr>
              <a:t>/225mm</a:t>
            </a:r>
          </a:p>
          <a:p>
            <a:r>
              <a:rPr lang="ja-JP" altLang="en-US" sz="1000" dirty="0">
                <a:latin typeface="Meiryo UI" panose="020B0604030504040204" pitchFamily="34" charset="-128"/>
                <a:ea typeface="Meiryo UI" panose="020B0604030504040204" pitchFamily="34" charset="-128"/>
              </a:rPr>
              <a:t>包装：包装袋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浴衣風デザインの袋が日本の夏を感じさせてくれる、おしゃれな箸です。イベントやキャンペーンで配布するノベルティ用にぴったりなディスプレイボックス入りで、そのままご活用が可能です。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5" name="図 44">
            <a:extLst>
              <a:ext uri="{FF2B5EF4-FFF2-40B4-BE49-F238E27FC236}">
                <a16:creationId xmlns:a16="http://schemas.microsoft.com/office/drawing/2014/main" id="{EB2D7E9E-6477-A3BD-F7C4-5F3B321E23C4}"/>
              </a:ext>
            </a:extLst>
          </p:cNvPr>
          <p:cNvPicPr>
            <a:picLocks noChangeAspect="1"/>
          </p:cNvPicPr>
          <p:nvPr/>
        </p:nvPicPr>
        <p:blipFill>
          <a:blip r:embed="rId5"/>
          <a:stretch>
            <a:fillRect/>
          </a:stretch>
        </p:blipFill>
        <p:spPr>
          <a:xfrm>
            <a:off x="633179" y="1358233"/>
            <a:ext cx="3707130" cy="3707130"/>
          </a:xfrm>
          <a:prstGeom prst="rect">
            <a:avLst/>
          </a:prstGeom>
        </p:spPr>
      </p:pic>
    </p:spTree>
    <p:extLst>
      <p:ext uri="{BB962C8B-B14F-4D97-AF65-F5344CB8AC3E}">
        <p14:creationId xmlns:p14="http://schemas.microsoft.com/office/powerpoint/2010/main" val="316179865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724</TotalTime>
  <Words>73</Words>
  <Application>Microsoft Office PowerPoint</Application>
  <PresentationFormat>画面に合わせる (4:3)</PresentationFormat>
  <Paragraphs>14</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254</cp:revision>
  <cp:lastPrinted>2021-07-20T08:57:41Z</cp:lastPrinted>
  <dcterms:created xsi:type="dcterms:W3CDTF">2021-06-21T09:41:39Z</dcterms:created>
  <dcterms:modified xsi:type="dcterms:W3CDTF">2024-07-25T01:58:28Z</dcterms:modified>
</cp:coreProperties>
</file>