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「ありがとう」新鮮保存ジッパーバッグ</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130×200×80mm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透明袋（名刺ポケット付</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「ありがとう」の気持ちを込めて渡せて喜んでもらえる、食品を新鮮なままに保存できるジッパーバッグです。いくらあっても困らないものですしインパクトもあるので大変おすすめです。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682</cp:revision>
  <cp:lastPrinted>2021-07-20T08:57:41Z</cp:lastPrinted>
  <dcterms:created xsi:type="dcterms:W3CDTF">2021-06-21T09:41:39Z</dcterms:created>
  <dcterms:modified xsi:type="dcterms:W3CDTF">2024-07-25T01:58:30Z</dcterms:modified>
</cp:coreProperties>
</file>