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80" d="100"/>
          <a:sy n="80" d="100"/>
        </p:scale>
        <p:origin x="18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2024/12/2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フルーツハンドソープ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648512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φ70×125mm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包装：無包装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生産国：中国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備考：内容量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/250ml ※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カートン単位で取り混ぜできます。 </a:t>
            </a: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ja-JP" altLang="en-US" sz="1600" dirty="0"/>
              <a:t>爽やかで優しく甘いフルーツの上品な香りが癒やされるハンドソープです。香りはグレープ、レモン、ストロベリーの</a:t>
            </a:r>
            <a:r>
              <a:rPr lang="en-US" altLang="ja-JP" sz="1600" dirty="0"/>
              <a:t>3</a:t>
            </a:r>
            <a:r>
              <a:rPr lang="ja-JP" altLang="en-US" sz="1600" dirty="0"/>
              <a:t>種類から選択可能。イベント等の特典用にもおすすめです。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72383D4C-6447-5641-FD1F-881329E2BE9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9624" y="1386523"/>
            <a:ext cx="3656597" cy="3656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910</TotalTime>
  <Words>74</Words>
  <Application>Microsoft Office PowerPoint</Application>
  <PresentationFormat>画面に合わせる (4:3)</PresentationFormat>
  <Paragraphs>14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259</cp:revision>
  <cp:lastPrinted>2021-07-20T08:57:41Z</cp:lastPrinted>
  <dcterms:created xsi:type="dcterms:W3CDTF">2021-06-21T09:41:39Z</dcterms:created>
  <dcterms:modified xsi:type="dcterms:W3CDTF">2024-12-02T03:38:59Z</dcterms:modified>
</cp:coreProperties>
</file>