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クリームロールタオル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アイボリー･グリーン･ピンク･ブラウン 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4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色取混ぜ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綿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大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/200×200mm､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小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/120×220mm(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セット時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約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φ55×55mm)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デザイン袋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中国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大と小のタオルを使ってロールケーキ風に見立てたパッケージングがとってもラブリーでオシャレなギフトアイテムです。バレンタインなどのプレゼント用や、特典、景品用におすすめ。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785</TotalTime>
  <Words>97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784</cp:revision>
  <cp:lastPrinted>2021-07-20T08:57:41Z</cp:lastPrinted>
  <dcterms:created xsi:type="dcterms:W3CDTF">2021-06-21T09:41:39Z</dcterms:created>
  <dcterms:modified xsi:type="dcterms:W3CDTF">2024-07-25T01:58:31Z</dcterms:modified>
</cp:coreProperties>
</file>