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洗って使える！不織布クロス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オレンジ･グリーン･ブルー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ポリエステル･レーヨン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300×600mm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何度でも、繰り返し洗って使うことが出来る不織布素材のクロスです。家事仕事の多い主婦の方からなどは特に喜ばれますので、そういった方々を対象にしたイベントやキャンペーン用におすすめ。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712</cp:revision>
  <cp:lastPrinted>2021-07-20T08:57:41Z</cp:lastPrinted>
  <dcterms:created xsi:type="dcterms:W3CDTF">2021-06-21T09:41:39Z</dcterms:created>
  <dcterms:modified xsi:type="dcterms:W3CDTF">2024-07-25T01:58:31Z</dcterms:modified>
</cp:coreProperties>
</file>