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モコモコドッグ ハンカチタオル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ダークブラウン･ブラウン･ベージュ･ホワイト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ポリエステル･ナイロン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200×200mm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思わず触れたくなるもこもこ感がとっても気持ち良い上、ワンちゃん型のデザインがとっても可愛らしいハンカチタオルです。クリアケース入りでプレゼント用や景品用に最適のアイテムです。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90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790</cp:revision>
  <cp:lastPrinted>2021-07-20T08:57:41Z</cp:lastPrinted>
  <dcterms:created xsi:type="dcterms:W3CDTF">2021-06-21T09:41:39Z</dcterms:created>
  <dcterms:modified xsi:type="dcterms:W3CDTF">2024-07-25T01:58:34Z</dcterms:modified>
</cp:coreProperties>
</file>