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「ありがとう」ポケットティッシュ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8W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パルプ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透明袋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名刺ポケット付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日本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「ありがとう」の気持ちを込めて渡すのにはぴったりなポケットティッシュです。名刺ポケット付きですのでご挨拶用などにもおすすめ。カラーバリエーションは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色あるのでお好みで。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767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742</cp:revision>
  <cp:lastPrinted>2021-07-20T08:57:41Z</cp:lastPrinted>
  <dcterms:created xsi:type="dcterms:W3CDTF">2021-06-21T09:41:39Z</dcterms:created>
  <dcterms:modified xsi:type="dcterms:W3CDTF">2024-07-25T01:58:38Z</dcterms:modified>
</cp:coreProperties>
</file>