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「ありがとう」ミニウェットティッシュ</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「ありがとう」の気持ちを込めて渡すのにはぴったりなミニウェットティッシュです。来場記念のばらまき用やノベルティアイテムとして最適。カラーバリエーションは</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色あるのでお好みで。</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774</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755</cp:revision>
  <cp:lastPrinted>2021-07-20T08:57:41Z</cp:lastPrinted>
  <dcterms:created xsi:type="dcterms:W3CDTF">2021-06-21T09:41:39Z</dcterms:created>
  <dcterms:modified xsi:type="dcterms:W3CDTF">2024-07-25T01:58:38Z</dcterms:modified>
</cp:coreProperties>
</file>