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ピカ王 ミニ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素材：メラミンフォーム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110×70×15mm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ドイツ</a:t>
            </a:r>
            <a:r>
              <a:rPr lang="en-US" altLang="ja-JP" sz="1600" dirty="0"/>
              <a:t>BASF</a:t>
            </a:r>
            <a:r>
              <a:rPr lang="ja-JP" altLang="en-US" sz="1600" dirty="0"/>
              <a:t>社のバソテクト</a:t>
            </a:r>
            <a:r>
              <a:rPr lang="en-US" altLang="ja-JP" sz="1600" dirty="0"/>
              <a:t>R</a:t>
            </a:r>
            <a:r>
              <a:rPr lang="ja-JP" altLang="en-US" sz="1600" dirty="0"/>
              <a:t>を使用した、洗剤を使わずとも綺麗に汚れを落とせるメラニンスポンジです。国内生産なため安心してご活用いただけます。ノベルティや特典用におすすめ。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2B96177-0156-3E2D-0484-93C9510749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618" y="1434645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66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2024-12-02T02:54:03Z</dcterms:modified>
</cp:coreProperties>
</file>