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市松模様箱入 今治タオルハンカチ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250×250mm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2012-569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利用シーンを選ばない上品で良質な純白の今治タオルハンカチを、伝統的な市松柄のギフトボックスに詰めました。贈答用はもちろん、イベント等での特典用や景品用としても人気があります。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777</cp:revision>
  <cp:lastPrinted>2021-07-20T08:57:41Z</cp:lastPrinted>
  <dcterms:created xsi:type="dcterms:W3CDTF">2021-06-21T09:41:39Z</dcterms:created>
  <dcterms:modified xsi:type="dcterms:W3CDTF">2024-07-25T01:58:41Z</dcterms:modified>
</cp:coreProperties>
</file>