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104" d="100"/>
          <a:sy n="104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ピタッと密着！キッチンラップ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30cm×20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ｍ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カートン割れ不可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※5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カートン以上でご注文ください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食品の保存にはもってこいの、ぴたっと密着してくれるため非常に便利なラップです。イベントやキャンペーンのちょっとした特典用やばらまき用などに最適です。是非ご活用ください。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551404-79E7-8CBB-776B-6E7E5F45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4" y="1427332"/>
            <a:ext cx="3560089" cy="3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100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665</cp:revision>
  <cp:lastPrinted>2021-07-20T08:57:41Z</cp:lastPrinted>
  <dcterms:created xsi:type="dcterms:W3CDTF">2021-06-21T09:41:39Z</dcterms:created>
  <dcterms:modified xsi:type="dcterms:W3CDTF">2024-07-25T01:58:42Z</dcterms:modified>
</cp:coreProperties>
</file>