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今治タオル ハーフハンカチ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125×245mm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認定番号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2015-2580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※2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カートン結束での出荷となります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最上の肌触りと高い吸水性から人気の高い今治産のハーフハンカチを、上品で高級感あるギフトボックスでパッケージングした商品です。景品や特典、また贈答用として高い人気がございます。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801</cp:revision>
  <cp:lastPrinted>2021-07-20T08:57:41Z</cp:lastPrinted>
  <dcterms:created xsi:type="dcterms:W3CDTF">2021-06-21T09:41:39Z</dcterms:created>
  <dcterms:modified xsi:type="dcterms:W3CDTF">2024-07-25T01:58:43Z</dcterms:modified>
</cp:coreProperties>
</file>