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COB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パワフルアルミライト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アルミニウム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φ26×91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COB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式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単四乾電池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本使用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別途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アルミボディで軽量な上、ストラップ付きで持ち運びに便利な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COB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ライトです。スポーツ自転車用としても利用できますし、緊急時に備えておくアイテムとしても人気があります。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104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901</cp:revision>
  <cp:lastPrinted>2021-07-20T08:57:41Z</cp:lastPrinted>
  <dcterms:created xsi:type="dcterms:W3CDTF">2021-06-21T09:41:39Z</dcterms:created>
  <dcterms:modified xsi:type="dcterms:W3CDTF">2024-07-25T01:58:44Z</dcterms:modified>
</cp:coreProperties>
</file>