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92" d="100"/>
          <a:sy n="92" d="100"/>
        </p:scale>
        <p:origin x="456"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メタルカラー デスククロック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ピンク･ブルー･ホワイト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90×80×23mm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単四乾電池</a:t>
            </a:r>
            <a:r>
              <a:rPr lang="en-US" altLang="zh-TW" sz="900" b="0" i="0" dirty="0">
                <a:solidFill>
                  <a:srgbClr val="333333"/>
                </a:solidFill>
                <a:effectLst/>
                <a:latin typeface="-apple-system"/>
              </a:rPr>
              <a:t>1</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メタルカラーがお洒落でどんなインテリアにも馴染みやすいデスク多機能クロックです。アラーム、カレンダー、ストップウォッチ付きですので、機能的にも便利です。是非ご活用ください。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0FCC7CD4-F70F-3D69-899A-6B15438C81CF}"/>
              </a:ext>
            </a:extLst>
          </p:cNvPr>
          <p:cNvPicPr>
            <a:picLocks noChangeAspect="1"/>
          </p:cNvPicPr>
          <p:nvPr/>
        </p:nvPicPr>
        <p:blipFill>
          <a:blip r:embed="rId5"/>
          <a:stretch>
            <a:fillRect/>
          </a:stretch>
        </p:blipFill>
        <p:spPr>
          <a:xfrm>
            <a:off x="783990" y="1483994"/>
            <a:ext cx="3451514" cy="345151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724</TotalTime>
  <Words>95</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643</cp:revision>
  <cp:lastPrinted>2021-07-20T08:57:41Z</cp:lastPrinted>
  <dcterms:created xsi:type="dcterms:W3CDTF">2021-06-21T09:41:39Z</dcterms:created>
  <dcterms:modified xsi:type="dcterms:W3CDTF">2024-09-13T00:48:09Z</dcterms:modified>
</cp:coreProperties>
</file>