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今治タオル ふんわりハンカチ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2017-333</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最上の肌触りと高い吸水性から人気の高い今治産のふんわりハンカチを、上品で高級感あるギフトボックスでパッケージングした商品です。景品や特典、また贈答用として高い人気がございます。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95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778</cp:revision>
  <cp:lastPrinted>2021-07-20T08:57:41Z</cp:lastPrinted>
  <dcterms:created xsi:type="dcterms:W3CDTF">2021-06-21T09:41:39Z</dcterms:created>
  <dcterms:modified xsi:type="dcterms:W3CDTF">2024-07-25T01:58:47Z</dcterms:modified>
</cp:coreProperties>
</file>