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メタボチェックメジャー 男女兼用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アイボリー･グリーン･ピンク･ブルー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16×50×50mm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150cm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メジャー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標準体重や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EMI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値の求め方、ウエストサイズの平均値、おやつのカロリーチェックなど、メタボ関連情報がプリントされた便利な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150cm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メジャーです。特典用などにおすすめです。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97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765</cp:revision>
  <cp:lastPrinted>2021-07-20T08:57:41Z</cp:lastPrinted>
  <dcterms:created xsi:type="dcterms:W3CDTF">2021-06-21T09:41:39Z</dcterms:created>
  <dcterms:modified xsi:type="dcterms:W3CDTF">2024-07-25T01:58:48Z</dcterms:modified>
</cp:coreProperties>
</file>