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926" autoAdjust="0"/>
  </p:normalViewPr>
  <p:slideViewPr>
    <p:cSldViewPr snapToGrid="0" snapToObjects="1">
      <p:cViewPr varScale="1">
        <p:scale>
          <a:sx n="78" d="100"/>
          <a:sy n="78" d="100"/>
        </p:scale>
        <p:origin x="612"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3WAY</a:t>
            </a:r>
            <a:r>
              <a:rPr lang="ja-JP" altLang="en-US" sz="2000" dirty="0">
                <a:solidFill>
                  <a:schemeClr val="bg1"/>
                </a:solidFill>
                <a:latin typeface="Meiryo UI" panose="020B0604030504040204" pitchFamily="34" charset="-128"/>
                <a:ea typeface="Meiryo UI" panose="020B0604030504040204" pitchFamily="34" charset="-128"/>
              </a:rPr>
              <a:t>アイマスク</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787011"/>
          </a:xfrm>
          <a:prstGeom prst="rect">
            <a:avLst/>
          </a:prstGeom>
          <a:noFill/>
        </p:spPr>
        <p:txBody>
          <a:bodyPr wrap="square" lIns="90000" tIns="46800" rIns="0" bIns="46800" rtlCol="0">
            <a:spAutoFit/>
          </a:bodyPr>
          <a:lstStyle/>
          <a:p>
            <a:pPr>
              <a:tabLst>
                <a:tab pos="542925" algn="l"/>
                <a:tab pos="715963" algn="l"/>
              </a:tabLst>
            </a:pPr>
            <a:r>
              <a:rPr lang="ja-JP" altLang="en-US" sz="900" dirty="0">
                <a:latin typeface="Meiryo UI" panose="020B0604030504040204" pitchFamily="34" charset="-128"/>
                <a:ea typeface="Meiryo UI" panose="020B0604030504040204" pitchFamily="34" charset="-128"/>
              </a:rPr>
              <a:t>カラー展開</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ゴールド･シルバー </a:t>
            </a:r>
            <a:r>
              <a:rPr lang="en-US" altLang="ja-JP" sz="900" b="0" i="0" dirty="0">
                <a:solidFill>
                  <a:srgbClr val="333333"/>
                </a:solidFill>
                <a:effectLst/>
                <a:latin typeface="-apple-system"/>
              </a:rPr>
              <a:t>2</a:t>
            </a:r>
            <a:r>
              <a:rPr lang="ja-JP" altLang="en-US" sz="900" b="0" i="0" dirty="0">
                <a:solidFill>
                  <a:srgbClr val="333333"/>
                </a:solidFill>
                <a:effectLst/>
                <a:latin typeface="-apple-system"/>
              </a:rPr>
              <a:t>色取混ぜ</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アイマスク</a:t>
            </a:r>
            <a:r>
              <a:rPr lang="en-US" altLang="ja-JP" sz="900" b="0" i="0" dirty="0">
                <a:solidFill>
                  <a:srgbClr val="333333"/>
                </a:solidFill>
                <a:effectLst/>
                <a:latin typeface="-apple-system"/>
              </a:rPr>
              <a:t>/100×190mm､</a:t>
            </a:r>
            <a:r>
              <a:rPr lang="ja-JP" altLang="en-US" sz="900" b="0" i="0" dirty="0">
                <a:solidFill>
                  <a:srgbClr val="333333"/>
                </a:solidFill>
                <a:effectLst/>
                <a:latin typeface="-apple-system"/>
              </a:rPr>
              <a:t>ジェル</a:t>
            </a:r>
            <a:r>
              <a:rPr lang="en-US" altLang="ja-JP" sz="900" b="0" i="0" dirty="0">
                <a:solidFill>
                  <a:srgbClr val="333333"/>
                </a:solidFill>
                <a:effectLst/>
                <a:latin typeface="-apple-system"/>
              </a:rPr>
              <a:t>/75×177mm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デザイン袋</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生産国</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中国</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温めても冷やしても使うことができるジェル入りの上、このジェル無しでも使うことができる非常に便利なアイマスクです。ちょっとした特典や景品用に大変喜ばれますのでおすすめです。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774</TotalTime>
  <Words>95</Words>
  <Application>Microsoft Office PowerPoint</Application>
  <PresentationFormat>画面に合わせる (4:3)</PresentationFormat>
  <Paragraphs>15</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-apple-system</vt: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756</cp:revision>
  <cp:lastPrinted>2021-07-20T08:57:41Z</cp:lastPrinted>
  <dcterms:created xsi:type="dcterms:W3CDTF">2021-06-21T09:41:39Z</dcterms:created>
  <dcterms:modified xsi:type="dcterms:W3CDTF">2024-07-25T01:58:48Z</dcterms:modified>
</cp:coreProperties>
</file>