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「ありがとう」キッチンペーパー</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パルプ</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シート</a:t>
            </a:r>
            <a:r>
              <a:rPr lang="en-US" altLang="ja-JP" sz="900" b="0" i="0" dirty="0">
                <a:solidFill>
                  <a:srgbClr val="333333"/>
                </a:solidFill>
                <a:effectLst/>
                <a:latin typeface="-apple-system"/>
              </a:rPr>
              <a:t>/200×210mm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透明袋（名刺ポケット付</a:t>
            </a:r>
            <a:r>
              <a:rPr lang="en-US" altLang="ja-JP" sz="900" b="0" i="0" dirty="0">
                <a:solidFill>
                  <a:srgbClr val="333333"/>
                </a:solidFill>
                <a:effectLst/>
                <a:latin typeface="-apple-system"/>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「ありがとう」の気持ちを込めて渡すのにおすすめのキッチンペーパーです。名刺ポケット付きですのでご挨拶用などに使ってもインパクトがあって</a:t>
            </a:r>
            <a:r>
              <a:rPr lang="en-US" altLang="ja-JP" sz="1600" b="0" i="0" dirty="0">
                <a:solidFill>
                  <a:srgbClr val="333333"/>
                </a:solidFill>
                <a:effectLst/>
                <a:latin typeface="-apple-system"/>
              </a:rPr>
              <a:t>GOOD</a:t>
            </a:r>
            <a:r>
              <a:rPr lang="ja-JP" altLang="en-US" sz="1600" b="0" i="0" dirty="0">
                <a:solidFill>
                  <a:srgbClr val="333333"/>
                </a:solidFill>
                <a:effectLst/>
                <a:latin typeface="-apple-system"/>
              </a:rPr>
              <a:t>！是非ご活用ください。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TotalTime>
  <Words>80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663</cp:revision>
  <cp:lastPrinted>2021-07-20T08:57:41Z</cp:lastPrinted>
  <dcterms:created xsi:type="dcterms:W3CDTF">2021-06-21T09:41:39Z</dcterms:created>
  <dcterms:modified xsi:type="dcterms:W3CDTF">2024-07-25T01:58:50Z</dcterms:modified>
</cp:coreProperties>
</file>