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トイロスポンジ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ポリウレタン･ポリエステル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30×65×45mm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ポップでカラフルな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色カラーが見た目にも可愛いシンプルなスポンジセットです。日常的に使用する消耗品ですので非常に喜ばれます。ちょっとした特典用やばらまき用に是非！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83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680</cp:revision>
  <cp:lastPrinted>2021-07-20T08:57:41Z</cp:lastPrinted>
  <dcterms:created xsi:type="dcterms:W3CDTF">2021-06-21T09:41:39Z</dcterms:created>
  <dcterms:modified xsi:type="dcterms:W3CDTF">2024-07-25T02:04:49Z</dcterms:modified>
</cp:coreProperties>
</file>