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ザ・プレミアム スマートボールペン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AS</a:t>
            </a: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/153mm</a:t>
            </a: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透明ケース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ボールペン、タッチペン、スマートフォンホルダーにもなり、マットゴールドな見た目が高級感のある、素敵な多機能ペンです。非常にスタイリッシュですので贈り物にもおすすめです。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617</cp:revision>
  <cp:lastPrinted>2021-07-20T08:57:41Z</cp:lastPrinted>
  <dcterms:created xsi:type="dcterms:W3CDTF">2021-06-21T09:41:39Z</dcterms:created>
  <dcterms:modified xsi:type="dcterms:W3CDTF">2024-07-25T02:04:49Z</dcterms:modified>
</cp:coreProperties>
</file>