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 インテリア電波時計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171×220×35mm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40/60kHz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自動選局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単三乾電池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本使用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別途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どこか高級感のあるスタイリッシュなデザインと、大きなデジタル表示がとっても見やすい電波時計です。デスク上などに置いても、壁に掛けても利用できる点もポイントです。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103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644</cp:revision>
  <cp:lastPrinted>2021-07-20T08:57:41Z</cp:lastPrinted>
  <dcterms:created xsi:type="dcterms:W3CDTF">2021-06-21T09:41:39Z</dcterms:created>
  <dcterms:modified xsi:type="dcterms:W3CDTF">2024-07-25T02:04:52Z</dcterms:modified>
</cp:coreProperties>
</file>