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59" d="100"/>
          <a:sy n="59" d="100"/>
        </p:scale>
        <p:origin x="231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ファインチョイス ガーネット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備考：箱サイズ：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266×190×20mm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合計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万円以上にてお申し込みください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｡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他コースとの取り混ぜも可能です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｡※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システム料は価格に含まれています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｡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1A1040-38AB-0647-BD57-A8AE861D20F5}"/>
              </a:ext>
            </a:extLst>
          </p:cNvPr>
          <p:cNvSpPr txBox="1"/>
          <p:nvPr/>
        </p:nvSpPr>
        <p:spPr>
          <a:xfrm>
            <a:off x="8151628" y="4033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0DEE68-B29B-4E44-B075-EC371AE600A8}"/>
              </a:ext>
            </a:extLst>
          </p:cNvPr>
          <p:cNvSpPr txBox="1"/>
          <p:nvPr/>
        </p:nvSpPr>
        <p:spPr>
          <a:xfrm>
            <a:off x="9838660" y="3926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49CA04-F994-CB41-A9F7-DB00BFD8F160}"/>
              </a:ext>
            </a:extLst>
          </p:cNvPr>
          <p:cNvSpPr txBox="1"/>
          <p:nvPr/>
        </p:nvSpPr>
        <p:spPr>
          <a:xfrm>
            <a:off x="9540949" y="3466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3A13B1-A79F-5A48-AF90-DCA933A6F93C}"/>
              </a:ext>
            </a:extLst>
          </p:cNvPr>
          <p:cNvSpPr txBox="1"/>
          <p:nvPr/>
        </p:nvSpPr>
        <p:spPr>
          <a:xfrm>
            <a:off x="10086753" y="24738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947353-CE6B-5941-A69E-F8C69B4B7F8E}"/>
              </a:ext>
            </a:extLst>
          </p:cNvPr>
          <p:cNvSpPr txBox="1"/>
          <p:nvPr/>
        </p:nvSpPr>
        <p:spPr>
          <a:xfrm>
            <a:off x="-674557" y="1041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94227E-35A0-BC45-B4B3-10C0BE19C792}"/>
              </a:ext>
            </a:extLst>
          </p:cNvPr>
          <p:cNvSpPr txBox="1"/>
          <p:nvPr/>
        </p:nvSpPr>
        <p:spPr>
          <a:xfrm>
            <a:off x="6223000" y="3441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68EF753-87BF-FA49-B3C8-FFADD62EDFAB}"/>
              </a:ext>
            </a:extLst>
          </p:cNvPr>
          <p:cNvSpPr txBox="1"/>
          <p:nvPr/>
        </p:nvSpPr>
        <p:spPr>
          <a:xfrm>
            <a:off x="5949950" y="3416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24E41E-3866-E048-AA35-05280DE458D9}"/>
              </a:ext>
            </a:extLst>
          </p:cNvPr>
          <p:cNvSpPr txBox="1"/>
          <p:nvPr/>
        </p:nvSpPr>
        <p:spPr>
          <a:xfrm>
            <a:off x="9525000" y="3158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8061B6-B227-F945-9FD3-54E55A954891}"/>
              </a:ext>
            </a:extLst>
          </p:cNvPr>
          <p:cNvSpPr txBox="1"/>
          <p:nvPr/>
        </p:nvSpPr>
        <p:spPr>
          <a:xfrm>
            <a:off x="8390467" y="73321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B904E5-64B7-744A-9CEE-65B9899ED486}"/>
              </a:ext>
            </a:extLst>
          </p:cNvPr>
          <p:cNvSpPr txBox="1"/>
          <p:nvPr/>
        </p:nvSpPr>
        <p:spPr>
          <a:xfrm>
            <a:off x="8017933" y="-73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ja-JP" altLang="en-US" sz="1600" dirty="0"/>
              <a:t>約</a:t>
            </a:r>
            <a:r>
              <a:rPr lang="en-US" altLang="ja-JP" sz="1600" dirty="0"/>
              <a:t>1,930</a:t>
            </a:r>
            <a:r>
              <a:rPr lang="ja-JP" altLang="en-US" sz="1600" dirty="0"/>
              <a:t>点から自由に選べるカタログギフトです。有名人気ブランドアイテムや体験型・温泉型ギフト、またグルメ商品も掲載しており、喜ばれること間違いなし！</a:t>
            </a:r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281DBF-8DD7-8944-B461-C25086974C88}"/>
              </a:ext>
            </a:extLst>
          </p:cNvPr>
          <p:cNvSpPr txBox="1"/>
          <p:nvPr/>
        </p:nvSpPr>
        <p:spPr>
          <a:xfrm>
            <a:off x="8007178" y="-1482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pic>
        <p:nvPicPr>
          <p:cNvPr id="13" name="図 12" descr="花の絵が描いてある&#10;&#10;中程度の精度で自動的に生成された説明">
            <a:extLst>
              <a:ext uri="{FF2B5EF4-FFF2-40B4-BE49-F238E27FC236}">
                <a16:creationId xmlns:a16="http://schemas.microsoft.com/office/drawing/2014/main" id="{8C31E252-E48D-CFF9-0DD8-5338F84760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765" y="1570642"/>
            <a:ext cx="2249983" cy="319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81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242</cp:revision>
  <cp:lastPrinted>2021-07-20T08:57:41Z</cp:lastPrinted>
  <dcterms:created xsi:type="dcterms:W3CDTF">2021-06-21T09:41:39Z</dcterms:created>
  <dcterms:modified xsi:type="dcterms:W3CDTF">2024-11-29T07:14:15Z</dcterms:modified>
</cp:coreProperties>
</file>