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70" r:id="rId3"/>
    <p:sldMasterId id="2147483671" r:id="rId4"/>
  </p:sldMasterIdLst>
  <p:notesMasterIdLst>
    <p:notesMasterId r:id="rId5"/>
  </p:notesMasterIdLst>
  <p:sldIdLst>
    <p:sldId id="256" r:id="rId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slideMaster" Target="slideMasters/slideMaster2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g3ee9a3f9409_2_7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9" name="Google Shape;129;g3ee9a3f9409_2_7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0" name="Google Shape;130;g3ee9a3f9409_2_7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 スライド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685800" y="841772"/>
            <a:ext cx="77724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  <p:sp>
        <p:nvSpPr>
          <p:cNvPr id="62" name="Google Shape;62;p14"/>
          <p:cNvSpPr/>
          <p:nvPr/>
        </p:nvSpPr>
        <p:spPr>
          <a:xfrm>
            <a:off x="279402" y="971550"/>
            <a:ext cx="4471502" cy="3811445"/>
          </a:xfrm>
          <a:prstGeom prst="rect">
            <a:avLst/>
          </a:prstGeom>
          <a:solidFill>
            <a:schemeClr val="lt1"/>
          </a:solidFill>
          <a:ln>
            <a:noFill/>
          </a:ln>
          <a:effectLst>
            <a:outerShdw blurRad="127000" rotWithShape="0" algn="tl" dir="2700000" dist="50800">
              <a:srgbClr val="000000">
                <a:alpha val="40000"/>
              </a:srgbClr>
            </a:outerShdw>
          </a:effectLst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14"/>
          <p:cNvSpPr/>
          <p:nvPr/>
        </p:nvSpPr>
        <p:spPr>
          <a:xfrm>
            <a:off x="281519" y="363794"/>
            <a:ext cx="8583081" cy="452577"/>
          </a:xfrm>
          <a:prstGeom prst="rect">
            <a:avLst/>
          </a:prstGeom>
          <a:gradFill>
            <a:gsLst>
              <a:gs pos="0">
                <a:srgbClr val="1F3864"/>
              </a:gs>
              <a:gs pos="100000">
                <a:srgbClr val="355FAA"/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コンテンツ" type="obj">
  <p:cSld name="OBJEC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15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1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1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セクション見出し" type="secHead">
  <p:cSld name="SECTION_HEADER"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6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" type="body"/>
          </p:nvPr>
        </p:nvSpPr>
        <p:spPr>
          <a:xfrm>
            <a:off x="623888" y="3442098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3" name="Google Shape;73;p1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1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1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 つのコンテンツ" type="twoObj">
  <p:cSld name="TWO_OBJECTS"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7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0" name="Google Shape;80;p1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1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較" type="twoTxTwoObj">
  <p:cSld name="TWO_OBJECTS_WITH_TEXT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8"/>
          <p:cNvSpPr txBox="1"/>
          <p:nvPr>
            <p:ph type="title"/>
          </p:nvPr>
        </p:nvSpPr>
        <p:spPr>
          <a:xfrm>
            <a:off x="629841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8"/>
          <p:cNvSpPr txBox="1"/>
          <p:nvPr>
            <p:ph idx="1" type="body"/>
          </p:nvPr>
        </p:nvSpPr>
        <p:spPr>
          <a:xfrm>
            <a:off x="629842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6" name="Google Shape;86;p18"/>
          <p:cNvSpPr txBox="1"/>
          <p:nvPr>
            <p:ph idx="2" type="body"/>
          </p:nvPr>
        </p:nvSpPr>
        <p:spPr>
          <a:xfrm>
            <a:off x="629842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18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88" name="Google Shape;88;p18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9" name="Google Shape;89;p1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のみ" type="titleOnly">
  <p:cSld name="TITLE_ONLY"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19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1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1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1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白紙" type="blank">
  <p:cSld name="BLANK"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2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9" name="Google Shape;99;p2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0" name="Google Shape;100;p2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コンテンツ" type="objTx">
  <p:cSld name="OBJECT_WITH_CAPTION_TEXT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21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21"/>
          <p:cNvSpPr txBox="1"/>
          <p:nvPr>
            <p:ph idx="1" type="body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104" name="Google Shape;104;p21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05" name="Google Shape;105;p2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6" name="Google Shape;106;p2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2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付きの図" type="picTx">
  <p:cSld name="PICTURE_WITH_CAPTION_TEXT">
    <p:spTree>
      <p:nvGrpSpPr>
        <p:cNvPr id="108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22"/>
          <p:cNvSpPr/>
          <p:nvPr>
            <p:ph idx="2" type="pic"/>
          </p:nvPr>
        </p:nvSpPr>
        <p:spPr>
          <a:xfrm>
            <a:off x="3887391" y="740570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11" name="Google Shape;111;p22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112" name="Google Shape;112;p2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2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4" name="Google Shape;114;p2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タイトルと縦書きテキスト" type="vertTx">
  <p:cSld name="VERTICAL_TEX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2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2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縦書きタイトルと&#10;縦書きテキスト" type="vertTitleAndTx">
  <p:cSld name="VERTICAL_TITLE_AND_VERTICAL_TEXT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24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2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2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5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5"/>
          <p:cNvSpPr txBox="1"/>
          <p:nvPr/>
        </p:nvSpPr>
        <p:spPr>
          <a:xfrm>
            <a:off x="1277149" y="428001"/>
            <a:ext cx="7344600" cy="3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8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ファインチョイス　ムーンストーン</a:t>
            </a:r>
            <a:endParaRPr i="0" sz="1800" u="none" cap="none" strike="noStrike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3" name="Google Shape;133;p25"/>
          <p:cNvSpPr txBox="1"/>
          <p:nvPr/>
        </p:nvSpPr>
        <p:spPr>
          <a:xfrm>
            <a:off x="485900" y="3939117"/>
            <a:ext cx="4086000" cy="23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6800" lIns="90000" spcFirstLastPara="1" rIns="0" wrap="square" tIns="468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サイズ : 箱サイズ：261×190×20mm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包装 : 化粧箱</a:t>
            </a:r>
            <a:endParaRPr sz="9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備考 : ※合計3万円以上にてお申し込みください｡他コースとの取り混ぜも可能です｡※システム料は価格に含まれています｡</a:t>
            </a:r>
            <a:r>
              <a:rPr lang="ja" sz="9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 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4" name="Google Shape;134;p25"/>
          <p:cNvSpPr/>
          <p:nvPr/>
        </p:nvSpPr>
        <p:spPr>
          <a:xfrm>
            <a:off x="5035845" y="951388"/>
            <a:ext cx="739603" cy="554702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accent4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5"/>
          <p:cNvSpPr txBox="1"/>
          <p:nvPr/>
        </p:nvSpPr>
        <p:spPr>
          <a:xfrm>
            <a:off x="5035210" y="1083131"/>
            <a:ext cx="739500" cy="323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5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特徴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36" name="Google Shape;136;p25"/>
          <p:cNvCxnSpPr/>
          <p:nvPr/>
        </p:nvCxnSpPr>
        <p:spPr>
          <a:xfrm>
            <a:off x="873175" y="3875458"/>
            <a:ext cx="3560100" cy="9600"/>
          </a:xfrm>
          <a:prstGeom prst="straightConnector1">
            <a:avLst/>
          </a:prstGeom>
          <a:noFill/>
          <a:ln cap="flat" cmpd="sng" w="9525">
            <a:solidFill>
              <a:srgbClr val="757070"/>
            </a:solidFill>
            <a:prstDash val="dash"/>
            <a:miter lim="8000"/>
            <a:headEnd len="sm" w="sm" type="none"/>
            <a:tailEnd len="sm" w="sm" type="none"/>
          </a:ln>
        </p:spPr>
      </p:cxnSp>
      <p:sp>
        <p:nvSpPr>
          <p:cNvPr id="137" name="Google Shape;137;p25"/>
          <p:cNvSpPr txBox="1"/>
          <p:nvPr/>
        </p:nvSpPr>
        <p:spPr>
          <a:xfrm>
            <a:off x="425875" y="3772317"/>
            <a:ext cx="447300" cy="246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1000">
                <a:solidFill>
                  <a:schemeClr val="dk1"/>
                </a:solidFill>
                <a:latin typeface="Meiryo"/>
                <a:ea typeface="Meiryo"/>
                <a:cs typeface="Meiryo"/>
                <a:sym typeface="Meiryo"/>
              </a:rPr>
              <a:t>仕様</a:t>
            </a:r>
            <a:endParaRPr sz="1500"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8" name="Google Shape;138;p25"/>
          <p:cNvSpPr txBox="1"/>
          <p:nvPr/>
        </p:nvSpPr>
        <p:spPr>
          <a:xfrm>
            <a:off x="296325" y="464425"/>
            <a:ext cx="1001400" cy="2769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chemeClr val="lt1"/>
                </a:solidFill>
                <a:latin typeface="Meiryo"/>
                <a:ea typeface="Meiryo"/>
                <a:cs typeface="Meiryo"/>
                <a:sym typeface="Meiryo"/>
              </a:rPr>
              <a:t>【提案書】</a:t>
            </a:r>
            <a:endParaRPr sz="1200">
              <a:solidFill>
                <a:schemeClr val="lt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39" name="Google Shape;139;p25"/>
          <p:cNvSpPr txBox="1"/>
          <p:nvPr/>
        </p:nvSpPr>
        <p:spPr>
          <a:xfrm>
            <a:off x="5932095" y="886460"/>
            <a:ext cx="2917200" cy="278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noAutofit/>
          </a:bodyPr>
          <a:lstStyle/>
          <a:p>
            <a:pPr indent="0" lvl="0" marL="0" marR="0" rtl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約963点から自由に選べるカタログギフトです。有名人気ブランドアイテムや体験型・温泉型ギフト、またグルメ商品も掲載しており、喜ばれること間違いなし！</a:t>
            </a:r>
            <a:r>
              <a:rPr lang="ja" sz="1200">
                <a:solidFill>
                  <a:srgbClr val="333333"/>
                </a:solidFill>
                <a:highlight>
                  <a:srgbClr val="FFFFFF"/>
                </a:highlight>
                <a:latin typeface="Meiryo"/>
                <a:ea typeface="Meiryo"/>
                <a:cs typeface="Meiryo"/>
                <a:sym typeface="Meiryo"/>
              </a:rPr>
              <a:t> </a:t>
            </a:r>
            <a:endParaRPr sz="1200">
              <a:solidFill>
                <a:schemeClr val="dk1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0" name="Google Shape;140;p25"/>
          <p:cNvSpPr/>
          <p:nvPr/>
        </p:nvSpPr>
        <p:spPr>
          <a:xfrm>
            <a:off x="5035845" y="3758250"/>
            <a:ext cx="739500" cy="554700"/>
          </a:xfrm>
          <a:prstGeom prst="ellipse">
            <a:avLst/>
          </a:prstGeom>
          <a:solidFill>
            <a:schemeClr val="lt1"/>
          </a:solidFill>
          <a:ln cap="flat" cmpd="sng" w="19050">
            <a:solidFill>
              <a:srgbClr val="1F3864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5"/>
          <p:cNvSpPr txBox="1"/>
          <p:nvPr/>
        </p:nvSpPr>
        <p:spPr>
          <a:xfrm>
            <a:off x="5035210" y="3907597"/>
            <a:ext cx="739500" cy="3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1400">
                <a:solidFill>
                  <a:srgbClr val="1F3864"/>
                </a:solidFill>
                <a:latin typeface="Meiryo"/>
                <a:ea typeface="Meiryo"/>
                <a:cs typeface="Meiryo"/>
                <a:sym typeface="Meiryo"/>
              </a:rPr>
              <a:t>お見積</a:t>
            </a:r>
            <a:endParaRPr>
              <a:latin typeface="Meiryo"/>
              <a:ea typeface="Meiryo"/>
              <a:cs typeface="Meiryo"/>
              <a:sym typeface="Meiryo"/>
            </a:endParaRPr>
          </a:p>
        </p:txBody>
      </p:sp>
      <p:cxnSp>
        <p:nvCxnSpPr>
          <p:cNvPr id="142" name="Google Shape;142;p25"/>
          <p:cNvCxnSpPr/>
          <p:nvPr/>
        </p:nvCxnSpPr>
        <p:spPr>
          <a:xfrm>
            <a:off x="5880100" y="2839224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grpSp>
        <p:nvGrpSpPr>
          <p:cNvPr id="143" name="Google Shape;143;p25"/>
          <p:cNvGrpSpPr/>
          <p:nvPr/>
        </p:nvGrpSpPr>
        <p:grpSpPr>
          <a:xfrm>
            <a:off x="5042402" y="2873153"/>
            <a:ext cx="739603" cy="554702"/>
            <a:chOff x="5042402" y="3087009"/>
            <a:chExt cx="739603" cy="739603"/>
          </a:xfrm>
        </p:grpSpPr>
        <p:sp>
          <p:nvSpPr>
            <p:cNvPr id="144" name="Google Shape;144;p25"/>
            <p:cNvSpPr/>
            <p:nvPr/>
          </p:nvSpPr>
          <p:spPr>
            <a:xfrm>
              <a:off x="5042402" y="3087009"/>
              <a:ext cx="739603" cy="739603"/>
            </a:xfrm>
            <a:prstGeom prst="ellipse">
              <a:avLst/>
            </a:prstGeom>
            <a:solidFill>
              <a:schemeClr val="lt1"/>
            </a:solidFill>
            <a:ln cap="flat" cmpd="sng" w="19050">
              <a:solidFill>
                <a:srgbClr val="1F3864"/>
              </a:solidFill>
              <a:prstDash val="solid"/>
              <a:miter lim="8000"/>
              <a:headEnd len="sm" w="sm" type="none"/>
              <a:tailEnd len="sm" w="sm" type="none"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145" name="Google Shape;145;p25"/>
            <p:cNvSpPr txBox="1"/>
            <p:nvPr/>
          </p:nvSpPr>
          <p:spPr>
            <a:xfrm>
              <a:off x="5125318" y="3283093"/>
              <a:ext cx="569700" cy="4104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45700" lIns="91425" spcFirstLastPara="1" rIns="91425" wrap="square" tIns="45700">
              <a:spAutoFit/>
            </a:bodyPr>
            <a:lstStyle/>
            <a:p>
              <a:pPr indent="0" lvl="0" marL="0" marR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ja" sz="1400">
                  <a:solidFill>
                    <a:srgbClr val="1F3864"/>
                  </a:solidFill>
                  <a:latin typeface="Meiryo"/>
                  <a:ea typeface="Meiryo"/>
                  <a:cs typeface="Meiryo"/>
                  <a:sym typeface="Meiryo"/>
                </a:rPr>
                <a:t>納期</a:t>
              </a:r>
              <a:endParaRPr>
                <a:latin typeface="Meiryo"/>
                <a:ea typeface="Meiryo"/>
                <a:cs typeface="Meiryo"/>
                <a:sym typeface="Meiryo"/>
              </a:endParaRPr>
            </a:p>
          </p:txBody>
        </p:sp>
      </p:grpSp>
      <p:cxnSp>
        <p:nvCxnSpPr>
          <p:cNvPr id="146" name="Google Shape;146;p25"/>
          <p:cNvCxnSpPr/>
          <p:nvPr/>
        </p:nvCxnSpPr>
        <p:spPr>
          <a:xfrm>
            <a:off x="5880100" y="3740566"/>
            <a:ext cx="2969061" cy="0"/>
          </a:xfrm>
          <a:prstGeom prst="straightConnector1">
            <a:avLst/>
          </a:prstGeom>
          <a:noFill/>
          <a:ln cap="flat" cmpd="sng" w="19050">
            <a:solidFill>
              <a:srgbClr val="757070"/>
            </a:solidFill>
            <a:prstDash val="solid"/>
            <a:miter lim="8000"/>
            <a:headEnd len="sm" w="sm" type="none"/>
            <a:tailEnd len="sm" w="sm" type="none"/>
          </a:ln>
        </p:spPr>
      </p:cxnSp>
      <p:sp>
        <p:nvSpPr>
          <p:cNvPr id="147" name="Google Shape;147;p25"/>
          <p:cNvSpPr txBox="1"/>
          <p:nvPr/>
        </p:nvSpPr>
        <p:spPr>
          <a:xfrm>
            <a:off x="6071111" y="3074515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納期スペース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sp>
        <p:nvSpPr>
          <p:cNvPr id="148" name="Google Shape;148;p25"/>
          <p:cNvSpPr txBox="1"/>
          <p:nvPr/>
        </p:nvSpPr>
        <p:spPr>
          <a:xfrm>
            <a:off x="6071111" y="4094340"/>
            <a:ext cx="2778000" cy="33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0" spcFirstLastPara="1" rIns="0" wrap="square" tIns="46800">
            <a:spAutoFit/>
          </a:bodyPr>
          <a:lstStyle/>
          <a:p>
            <a:pPr indent="0" lvl="0" marL="0" marR="0" rtl="0" algn="l">
              <a:lnSpc>
                <a:spcPct val="1375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ja" sz="1600">
                <a:solidFill>
                  <a:srgbClr val="AEABAB"/>
                </a:solidFill>
                <a:latin typeface="Meiryo"/>
                <a:ea typeface="Meiryo"/>
                <a:cs typeface="Meiryo"/>
                <a:sym typeface="Meiryo"/>
              </a:rPr>
              <a:t>お見積りスペース</a:t>
            </a:r>
            <a:endParaRPr sz="1600">
              <a:solidFill>
                <a:srgbClr val="AEABAB"/>
              </a:solidFill>
              <a:latin typeface="Meiryo"/>
              <a:ea typeface="Meiryo"/>
              <a:cs typeface="Meiryo"/>
              <a:sym typeface="Meiryo"/>
            </a:endParaRPr>
          </a:p>
        </p:txBody>
      </p:sp>
      <p:pic>
        <p:nvPicPr>
          <p:cNvPr id="149" name="Google Shape;149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162931" y="1068616"/>
            <a:ext cx="2618400" cy="26184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テーマ">
  <a:themeElements>
    <a:clrScheme name="Office テーマ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