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ファインチョイス　ルビー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箱サイズ：261×190×20mm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※合計3万円以上にてお申し込みください｡他コースとの取り混ぜも可能です｡※システム料は価格に含まれています｡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約2,040点から自由に選べるカタログギフトです。有名人気ブランドアイテムや体験型・温泉型ギフト、またグルメ商品も掲載しており、喜ばれること間違いなし！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