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ミニミニゴールド</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ティッシュ</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パルプ</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日本</a:t>
            </a:r>
            <a:endParaRPr lang="en-US" altLang="ja-JP" sz="900" b="0" i="0" dirty="0">
              <a:solidFill>
                <a:srgbClr val="333333"/>
              </a:solidFill>
              <a:effectLst/>
              <a:latin typeface="-apple-system"/>
            </a:endParaRPr>
          </a:p>
          <a:p>
            <a:pPr>
              <a:tabLst>
                <a:tab pos="542925" algn="l"/>
                <a:tab pos="715963" algn="l"/>
              </a:tabLst>
            </a:pPr>
            <a:r>
              <a:rPr lang="ja-JP" altLang="en-US" sz="900" dirty="0">
                <a:latin typeface="Meiryo UI" panose="020B0604030504040204" pitchFamily="34" charset="-128"/>
                <a:ea typeface="Meiryo UI" panose="020B0604030504040204" pitchFamily="34" charset="-128"/>
              </a:rPr>
              <a:t>注意事項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カートン割れ不可</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ゴールドバー風の高級感あるボックスデザインがインパクトのある箱ティッシュです。中身はスタンダードな白色ですので使いやすく、イベント等のちょっとした特典用などに最適です。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772</TotalTime>
  <Words>75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749</cp:revision>
  <cp:lastPrinted>2021-07-20T08:57:41Z</cp:lastPrinted>
  <dcterms:created xsi:type="dcterms:W3CDTF">2021-06-21T09:41:39Z</dcterms:created>
  <dcterms:modified xsi:type="dcterms:W3CDTF">2024-07-25T02:04:53Z</dcterms:modified>
</cp:coreProperties>
</file>